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2" r:id="rId2"/>
    <p:sldId id="265" r:id="rId3"/>
    <p:sldId id="373" r:id="rId4"/>
    <p:sldId id="410" r:id="rId5"/>
    <p:sldId id="411" r:id="rId6"/>
    <p:sldId id="436" r:id="rId7"/>
    <p:sldId id="416" r:id="rId8"/>
    <p:sldId id="415" r:id="rId9"/>
    <p:sldId id="425" r:id="rId10"/>
    <p:sldId id="288" r:id="rId11"/>
    <p:sldId id="268" r:id="rId12"/>
    <p:sldId id="426" r:id="rId13"/>
    <p:sldId id="418" r:id="rId14"/>
    <p:sldId id="293" r:id="rId15"/>
    <p:sldId id="279" r:id="rId16"/>
    <p:sldId id="285" r:id="rId17"/>
    <p:sldId id="419" r:id="rId18"/>
    <p:sldId id="420" r:id="rId19"/>
    <p:sldId id="427" r:id="rId20"/>
    <p:sldId id="428" r:id="rId21"/>
    <p:sldId id="424" r:id="rId22"/>
    <p:sldId id="435" r:id="rId23"/>
    <p:sldId id="306" r:id="rId24"/>
    <p:sldId id="307" r:id="rId25"/>
    <p:sldId id="308" r:id="rId26"/>
    <p:sldId id="309" r:id="rId27"/>
    <p:sldId id="311" r:id="rId28"/>
    <p:sldId id="312" r:id="rId29"/>
    <p:sldId id="313" r:id="rId30"/>
    <p:sldId id="431" r:id="rId31"/>
    <p:sldId id="310" r:id="rId32"/>
    <p:sldId id="317" r:id="rId33"/>
    <p:sldId id="40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40404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4E8"/>
          </a:solidFill>
        </a:fill>
      </a:tcStyle>
    </a:wholeTbl>
    <a:band1H>
      <a:tcStyle>
        <a:tcBdr/>
        <a:fill>
          <a:solidFill>
            <a:srgbClr val="D5E9CE"/>
          </a:solidFill>
        </a:fill>
      </a:tcStyle>
    </a:band1H>
    <a:band2H>
      <a:tcStyle>
        <a:tcBdr/>
      </a:tcStyle>
    </a:band2H>
    <a:band1V>
      <a:tcStyle>
        <a:tcBdr/>
        <a:fill>
          <a:solidFill>
            <a:srgbClr val="D5E9CE"/>
          </a:solidFill>
        </a:fill>
      </a:tcStyle>
    </a:band1V>
    <a:band2V>
      <a:tcStyle>
        <a:tcBdr/>
      </a:tcStyle>
    </a:band2V>
    <a:lastCol>
      <a:tcTxStyle b="on">
        <a:font>
          <a:latin typeface="+mn-lt"/>
          <a:ea typeface="+mn-ea"/>
          <a:cs typeface="+mn-cs"/>
        </a:font>
        <a:srgbClr val="FFFFFF"/>
      </a:tcTxStyle>
      <a:tcStyle>
        <a:tcBdr/>
        <a:fill>
          <a:solidFill>
            <a:srgbClr val="72C23C"/>
          </a:solidFill>
        </a:fill>
      </a:tcStyle>
    </a:lastCol>
    <a:firstCol>
      <a:tcTxStyle b="on">
        <a:font>
          <a:latin typeface="+mn-lt"/>
          <a:ea typeface="+mn-ea"/>
          <a:cs typeface="+mn-cs"/>
        </a:font>
        <a:srgbClr val="FFFFFF"/>
      </a:tcTxStyle>
      <a:tcStyle>
        <a:tcBdr/>
        <a:fill>
          <a:solidFill>
            <a:srgbClr val="72C23C"/>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2C23C"/>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2C23C"/>
          </a:solidFill>
        </a:fill>
      </a:tcStyle>
    </a:firstRow>
  </a:tblStyle>
  <a:tblStyle styleId="{B301B821-A1FF-4177-AEE7-76D212191A09}" styleName="">
    <a:wholeTbl>
      <a:tcTxStyle>
        <a:font>
          <a:latin typeface="+mn-lt"/>
          <a:ea typeface="+mn-ea"/>
          <a:cs typeface="+mn-cs"/>
        </a:font>
        <a:srgbClr val="404040"/>
      </a:tcTxStyle>
      <a:tcStyle>
        <a:tcBdr>
          <a:left>
            <a:ln w="12701" cap="flat" cmpd="sng" algn="ctr">
              <a:solidFill>
                <a:srgbClr val="72C23C"/>
              </a:solidFill>
              <a:prstDash val="solid"/>
              <a:round/>
              <a:headEnd type="none" w="med" len="med"/>
              <a:tailEnd type="none" w="med" len="med"/>
            </a:ln>
          </a:left>
          <a:right>
            <a:ln w="12701" cap="flat" cmpd="sng" algn="ctr">
              <a:solidFill>
                <a:srgbClr val="72C23C"/>
              </a:solidFill>
              <a:prstDash val="solid"/>
              <a:round/>
              <a:headEnd type="none" w="med" len="med"/>
              <a:tailEnd type="none" w="med" len="med"/>
            </a:ln>
          </a:right>
          <a:top>
            <a:ln w="12701" cap="flat" cmpd="sng" algn="ctr">
              <a:solidFill>
                <a:srgbClr val="72C23C"/>
              </a:solidFill>
              <a:prstDash val="solid"/>
              <a:round/>
              <a:headEnd type="none" w="med" len="med"/>
              <a:tailEnd type="none" w="med" len="med"/>
            </a:ln>
          </a:top>
          <a:bottom>
            <a:ln w="12701" cap="flat" cmpd="sng" algn="ctr">
              <a:solidFill>
                <a:srgbClr val="72C23C"/>
              </a:solidFill>
              <a:prstDash val="solid"/>
              <a:round/>
              <a:headEnd type="none" w="med" len="med"/>
              <a:tailEnd type="none" w="med" len="med"/>
            </a:ln>
          </a:bottom>
        </a:tcBdr>
        <a:fill>
          <a:solidFill>
            <a:srgbClr val="FFFFFF"/>
          </a:solidFill>
        </a:fill>
      </a:tcStyle>
    </a:wholeTbl>
    <a:band1H>
      <a:tcStyle>
        <a:tcBdr/>
        <a:fill>
          <a:solidFill>
            <a:srgbClr val="EBF4E8"/>
          </a:solidFill>
        </a:fill>
      </a:tcStyle>
    </a:band1H>
    <a:band1V>
      <a:tcStyle>
        <a:tcBdr/>
        <a:fill>
          <a:solidFill>
            <a:srgbClr val="EBF4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72C23C"/>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72C23C"/>
          </a:solidFill>
        </a:fill>
      </a:tcStyle>
    </a:firstRow>
  </a:tblStyle>
  <a:tblStyle styleId="{6E25E649-3F16-4E02-A733-19D2CDBF48F0}" styleName="">
    <a:wholeTbl>
      <a:tcTxStyle>
        <a:font>
          <a:latin typeface="+mn-lt"/>
          <a:ea typeface="+mn-ea"/>
          <a:cs typeface="+mn-cs"/>
        </a:font>
        <a:srgbClr val="404040"/>
      </a:tcTxStyle>
      <a:tcStyle>
        <a:tcBdr>
          <a:top>
            <a:ln w="25402" cap="flat" cmpd="sng" algn="ctr">
              <a:solidFill>
                <a:srgbClr val="404040"/>
              </a:solidFill>
              <a:prstDash val="solid"/>
              <a:round/>
              <a:headEnd type="none" w="med" len="med"/>
              <a:tailEnd type="none" w="med" len="med"/>
            </a:ln>
          </a:top>
          <a:bottom>
            <a:ln w="25402" cap="flat" cmpd="sng" algn="ctr">
              <a:solidFill>
                <a:srgbClr val="404040"/>
              </a:solidFill>
              <a:prstDash val="solid"/>
              <a:round/>
              <a:headEnd type="none" w="med" len="med"/>
              <a:tailEnd type="none" w="med" len="med"/>
            </a:ln>
          </a:bottom>
        </a:tcBdr>
        <a:fill>
          <a:solidFill>
            <a:srgbClr val="FFFFFF"/>
          </a:solidFill>
        </a:fill>
      </a:tcStyle>
    </a:wholeTbl>
    <a:band1H>
      <a:tcStyle>
        <a:tcBdr/>
        <a:fill>
          <a:solidFill>
            <a:srgbClr val="E8E8E8"/>
          </a:solidFill>
        </a:fill>
      </a:tcStyle>
    </a:band1H>
    <a:band1V>
      <a:tcStyle>
        <a:tcBdr/>
        <a:fill>
          <a:solidFill>
            <a:srgbClr val="E8E8E8"/>
          </a:solidFill>
        </a:fill>
      </a:tcStyle>
    </a:band1V>
    <a:lastCol>
      <a:tcTxStyle b="on">
        <a:font>
          <a:latin typeface="+mn-lt"/>
          <a:ea typeface="+mn-ea"/>
          <a:cs typeface="+mn-cs"/>
        </a:font>
        <a:srgbClr val="FFFFFF"/>
      </a:tcTxStyle>
      <a:tcStyle>
        <a:tcBdr/>
        <a:fill>
          <a:solidFill>
            <a:srgbClr val="72C23C"/>
          </a:solidFill>
        </a:fill>
      </a:tcStyle>
    </a:lastCol>
    <a:firstCol>
      <a:tcTxStyle b="on">
        <a:font>
          <a:latin typeface="+mn-lt"/>
          <a:ea typeface="+mn-ea"/>
          <a:cs typeface="+mn-cs"/>
        </a:font>
        <a:srgbClr val="FFFFFF"/>
      </a:tcTxStyle>
      <a:tcStyle>
        <a:tcBdr/>
        <a:fill>
          <a:solidFill>
            <a:srgbClr val="72C23C"/>
          </a:solidFill>
        </a:fill>
      </a:tcStyle>
    </a:firstCol>
    <a:lastRow>
      <a:tcTxStyle b="on">
        <a:font>
          <a:latin typeface=""/>
          <a:ea typeface=""/>
          <a:cs typeface=""/>
        </a:font>
      </a:tcTxStyle>
      <a:tcStyle>
        <a:tcBdr>
          <a:top>
            <a:ln w="50804" cap="flat" cmpd="dbl" algn="ctr">
              <a:solidFill>
                <a:srgbClr val="40404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404040"/>
              </a:solidFill>
              <a:prstDash val="solid"/>
              <a:round/>
              <a:headEnd type="none" w="med" len="med"/>
              <a:tailEnd type="none" w="med" len="med"/>
            </a:ln>
          </a:bottom>
        </a:tcBdr>
        <a:fill>
          <a:solidFill>
            <a:srgbClr val="72C23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122CA-64A5-43F4-A00D-905857F5B4F9}"/>
              </a:ext>
            </a:extLst>
          </p:cNvPr>
          <p:cNvSpPr txBox="1">
            <a:spLocks noGrp="1"/>
          </p:cNvSpPr>
          <p:nvPr>
            <p:ph type="hdr" sz="quarter"/>
          </p:nvPr>
        </p:nvSpPr>
        <p:spPr>
          <a:xfrm>
            <a:off x="0" y="0"/>
            <a:ext cx="2945657" cy="49805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404040"/>
              </a:solidFill>
              <a:uFillTx/>
              <a:latin typeface="Century Gothic"/>
            </a:endParaRPr>
          </a:p>
        </p:txBody>
      </p:sp>
      <p:sp>
        <p:nvSpPr>
          <p:cNvPr id="3" name="Date Placeholder 2">
            <a:extLst>
              <a:ext uri="{FF2B5EF4-FFF2-40B4-BE49-F238E27FC236}">
                <a16:creationId xmlns:a16="http://schemas.microsoft.com/office/drawing/2014/main" id="{8E7D46AD-9C30-42A9-B615-6744DAAD6197}"/>
              </a:ext>
            </a:extLst>
          </p:cNvPr>
          <p:cNvSpPr txBox="1">
            <a:spLocks noGrp="1"/>
          </p:cNvSpPr>
          <p:nvPr>
            <p:ph type="dt" sz="quarter" idx="1"/>
          </p:nvPr>
        </p:nvSpPr>
        <p:spPr>
          <a:xfrm>
            <a:off x="3850437" y="0"/>
            <a:ext cx="2945657" cy="49805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1DC54F-2035-4A0F-8A83-EF1E2BD94848}" type="datetime1">
              <a:rPr lang="en-US" sz="1200" b="0" i="0" u="none" strike="noStrike" kern="1200" cap="none" spc="0" baseline="0">
                <a:solidFill>
                  <a:srgbClr val="404040"/>
                </a:solidFill>
                <a:uFillTx/>
                <a:latin typeface="Century Gothic"/>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9/22/2021</a:t>
            </a:fld>
            <a:endParaRPr lang="en-US" sz="1200" b="0" i="0" u="none" strike="noStrike" kern="1200" cap="none" spc="0" baseline="0">
              <a:solidFill>
                <a:srgbClr val="404040"/>
              </a:solidFill>
              <a:uFillTx/>
              <a:latin typeface="Century Gothic"/>
            </a:endParaRPr>
          </a:p>
        </p:txBody>
      </p:sp>
      <p:sp>
        <p:nvSpPr>
          <p:cNvPr id="4" name="Footer Placeholder 3">
            <a:extLst>
              <a:ext uri="{FF2B5EF4-FFF2-40B4-BE49-F238E27FC236}">
                <a16:creationId xmlns:a16="http://schemas.microsoft.com/office/drawing/2014/main" id="{EAE9F780-6718-40FC-9709-586B7C48AFE8}"/>
              </a:ext>
            </a:extLst>
          </p:cNvPr>
          <p:cNvSpPr txBox="1">
            <a:spLocks noGrp="1"/>
          </p:cNvSpPr>
          <p:nvPr>
            <p:ph type="ftr" sz="quarter" idx="2"/>
          </p:nvPr>
        </p:nvSpPr>
        <p:spPr>
          <a:xfrm>
            <a:off x="0" y="9428579"/>
            <a:ext cx="2945657" cy="49805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404040"/>
              </a:solidFill>
              <a:uFillTx/>
              <a:latin typeface="Century Gothic"/>
            </a:endParaRPr>
          </a:p>
        </p:txBody>
      </p:sp>
      <p:sp>
        <p:nvSpPr>
          <p:cNvPr id="5" name="Slide Number Placeholder 4">
            <a:extLst>
              <a:ext uri="{FF2B5EF4-FFF2-40B4-BE49-F238E27FC236}">
                <a16:creationId xmlns:a16="http://schemas.microsoft.com/office/drawing/2014/main" id="{9F69D7E6-AC2E-45E3-9263-FF96EC3DDD37}"/>
              </a:ext>
            </a:extLst>
          </p:cNvPr>
          <p:cNvSpPr txBox="1">
            <a:spLocks noGrp="1"/>
          </p:cNvSpPr>
          <p:nvPr>
            <p:ph type="sldNum" sz="quarter" idx="3"/>
          </p:nvPr>
        </p:nvSpPr>
        <p:spPr>
          <a:xfrm>
            <a:off x="3850437" y="9428579"/>
            <a:ext cx="2945657" cy="49805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7088A1-8D5A-4876-8758-5DCE5C044E60}" type="slidenum">
              <a:t>‹#›</a:t>
            </a:fld>
            <a:endParaRPr lang="en-GB" sz="1200" b="0" i="0" u="none" strike="noStrike" kern="1200" cap="none" spc="0" baseline="0">
              <a:solidFill>
                <a:srgbClr val="404040"/>
              </a:solidFill>
              <a:uFillTx/>
              <a:latin typeface="Century Gothic"/>
            </a:endParaRPr>
          </a:p>
        </p:txBody>
      </p:sp>
    </p:spTree>
    <p:extLst>
      <p:ext uri="{BB962C8B-B14F-4D97-AF65-F5344CB8AC3E}">
        <p14:creationId xmlns:p14="http://schemas.microsoft.com/office/powerpoint/2010/main" val="1759932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8E4370-6786-4D43-8313-86A5ED662C5A}"/>
              </a:ext>
            </a:extLst>
          </p:cNvPr>
          <p:cNvSpPr txBox="1">
            <a:spLocks noGrp="1"/>
          </p:cNvSpPr>
          <p:nvPr>
            <p:ph type="hdr" sz="quarter"/>
          </p:nvPr>
        </p:nvSpPr>
        <p:spPr>
          <a:xfrm>
            <a:off x="0" y="0"/>
            <a:ext cx="2945657" cy="49805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1pPr>
          </a:lstStyle>
          <a:p>
            <a:pPr lvl="0"/>
            <a:endParaRPr lang="en-GB"/>
          </a:p>
        </p:txBody>
      </p:sp>
      <p:sp>
        <p:nvSpPr>
          <p:cNvPr id="3" name="Date Placeholder 2">
            <a:extLst>
              <a:ext uri="{FF2B5EF4-FFF2-40B4-BE49-F238E27FC236}">
                <a16:creationId xmlns:a16="http://schemas.microsoft.com/office/drawing/2014/main" id="{CB722685-D4B6-4826-A0AF-DF8632C80B3D}"/>
              </a:ext>
            </a:extLst>
          </p:cNvPr>
          <p:cNvSpPr txBox="1">
            <a:spLocks noGrp="1"/>
          </p:cNvSpPr>
          <p:nvPr>
            <p:ph type="dt" idx="1"/>
          </p:nvPr>
        </p:nvSpPr>
        <p:spPr>
          <a:xfrm>
            <a:off x="3850437" y="0"/>
            <a:ext cx="2945657" cy="49805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404040"/>
                </a:solidFill>
                <a:uFillTx/>
                <a:latin typeface="Century Gothic"/>
              </a:defRPr>
            </a:lvl1pPr>
          </a:lstStyle>
          <a:p>
            <a:pPr lvl="0"/>
            <a:fld id="{1E933572-047A-457D-8857-862B3F3B67F3}" type="datetime1">
              <a:rPr lang="en-US"/>
              <a:pPr lvl="0"/>
              <a:t>9/22/2021</a:t>
            </a:fld>
            <a:endParaRPr lang="en-US"/>
          </a:p>
        </p:txBody>
      </p:sp>
      <p:sp>
        <p:nvSpPr>
          <p:cNvPr id="4" name="Slide Image Placeholder 3">
            <a:extLst>
              <a:ext uri="{FF2B5EF4-FFF2-40B4-BE49-F238E27FC236}">
                <a16:creationId xmlns:a16="http://schemas.microsoft.com/office/drawing/2014/main" id="{57AB48FC-DF21-4D71-8C14-DF59A5EC7A49}"/>
              </a:ext>
            </a:extLst>
          </p:cNvPr>
          <p:cNvSpPr>
            <a:spLocks noGrp="1" noRot="1" noChangeAspect="1"/>
          </p:cNvSpPr>
          <p:nvPr>
            <p:ph type="sldImg" idx="2"/>
          </p:nvPr>
        </p:nvSpPr>
        <p:spPr>
          <a:xfrm>
            <a:off x="422279" y="1241426"/>
            <a:ext cx="5953128" cy="334962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58A6026-8509-4FED-81E7-43E3375F0492}"/>
              </a:ext>
            </a:extLst>
          </p:cNvPr>
          <p:cNvSpPr txBox="1">
            <a:spLocks noGrp="1"/>
          </p:cNvSpPr>
          <p:nvPr>
            <p:ph type="body" sz="quarter" idx="3"/>
          </p:nvPr>
        </p:nvSpPr>
        <p:spPr>
          <a:xfrm>
            <a:off x="679764" y="4777191"/>
            <a:ext cx="5438137" cy="3350242"/>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201A8808-FEE4-4627-B4CC-B6B1B6B805D1}"/>
              </a:ext>
            </a:extLst>
          </p:cNvPr>
          <p:cNvSpPr txBox="1">
            <a:spLocks noGrp="1"/>
          </p:cNvSpPr>
          <p:nvPr>
            <p:ph type="ftr" sz="quarter" idx="4"/>
          </p:nvPr>
        </p:nvSpPr>
        <p:spPr>
          <a:xfrm>
            <a:off x="0" y="9428579"/>
            <a:ext cx="2945657" cy="4980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1pPr>
          </a:lstStyle>
          <a:p>
            <a:pPr lvl="0"/>
            <a:endParaRPr lang="en-GB"/>
          </a:p>
        </p:txBody>
      </p:sp>
      <p:sp>
        <p:nvSpPr>
          <p:cNvPr id="7" name="Slide Number Placeholder 6">
            <a:extLst>
              <a:ext uri="{FF2B5EF4-FFF2-40B4-BE49-F238E27FC236}">
                <a16:creationId xmlns:a16="http://schemas.microsoft.com/office/drawing/2014/main" id="{5CE3BD71-F8AA-45CB-9182-64F1B7DE76BD}"/>
              </a:ext>
            </a:extLst>
          </p:cNvPr>
          <p:cNvSpPr txBox="1">
            <a:spLocks noGrp="1"/>
          </p:cNvSpPr>
          <p:nvPr>
            <p:ph type="sldNum" sz="quarter" idx="5"/>
          </p:nvPr>
        </p:nvSpPr>
        <p:spPr>
          <a:xfrm>
            <a:off x="3850437" y="9428579"/>
            <a:ext cx="2945657" cy="49805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1pPr>
          </a:lstStyle>
          <a:p>
            <a:pPr lvl="0"/>
            <a:fld id="{7A5D9BB4-F636-4CFB-8CEA-3E0F32DDBFE2}" type="slidenum">
              <a:t>‹#›</a:t>
            </a:fld>
            <a:endParaRPr lang="en-GB"/>
          </a:p>
        </p:txBody>
      </p:sp>
    </p:spTree>
    <p:extLst>
      <p:ext uri="{BB962C8B-B14F-4D97-AF65-F5344CB8AC3E}">
        <p14:creationId xmlns:p14="http://schemas.microsoft.com/office/powerpoint/2010/main" val="17219458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404040"/>
        </a:solidFill>
        <a:uFillTx/>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22275" y="1241425"/>
            <a:ext cx="5953125" cy="3349625"/>
          </a:xfrm>
          <a:ln/>
        </p:spPr>
      </p:sp>
      <p:sp>
        <p:nvSpPr>
          <p:cNvPr id="61443" name="Rectangle 3"/>
          <p:cNvSpPr>
            <a:spLocks noGrp="1" noChangeArrowheads="1"/>
          </p:cNvSpPr>
          <p:nvPr>
            <p:ph type="body" idx="1"/>
          </p:nvPr>
        </p:nvSpPr>
        <p:spPr/>
        <p:txBody>
          <a:bodyPr/>
          <a:lstStyle/>
          <a:p>
            <a:endParaRPr lang="en-IE"/>
          </a:p>
        </p:txBody>
      </p:sp>
    </p:spTree>
    <p:extLst>
      <p:ext uri="{BB962C8B-B14F-4D97-AF65-F5344CB8AC3E}">
        <p14:creationId xmlns:p14="http://schemas.microsoft.com/office/powerpoint/2010/main" val="181288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159CA-940F-4555-8AF8-307F3EFAE7DB}"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422275" y="1241425"/>
            <a:ext cx="5953125" cy="3349625"/>
          </a:xfrm>
          <a:ln/>
        </p:spPr>
      </p:sp>
      <p:sp>
        <p:nvSpPr>
          <p:cNvPr id="14340" name="Rectangle 3"/>
          <p:cNvSpPr>
            <a:spLocks noGrp="1" noChangeArrowheads="1"/>
          </p:cNvSpPr>
          <p:nvPr>
            <p:ph type="body" idx="1"/>
          </p:nvPr>
        </p:nvSpPr>
        <p:spPr>
          <a:noFill/>
        </p:spPr>
        <p:txBody>
          <a:bodyPr/>
          <a:lstStyle/>
          <a:p>
            <a:endParaRPr lang="en-US" altLang="en-US"/>
          </a:p>
        </p:txBody>
      </p:sp>
      <p:sp>
        <p:nvSpPr>
          <p:cNvPr id="14341" name="Footer Placeholder 1"/>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Times New Roman" panose="02020603050405020304" pitchFamily="18" charset="0"/>
              </a:rPr>
              <a:t>©NetCare &amp; TIDES Training – Training Manual 2015</a:t>
            </a:r>
            <a:endParaRPr lang="en-US" altLang="en-US">
              <a:latin typeface="Times New Roman" panose="02020603050405020304" pitchFamily="18" charset="0"/>
            </a:endParaRPr>
          </a:p>
        </p:txBody>
      </p:sp>
    </p:spTree>
    <p:extLst>
      <p:ext uri="{BB962C8B-B14F-4D97-AF65-F5344CB8AC3E}">
        <p14:creationId xmlns:p14="http://schemas.microsoft.com/office/powerpoint/2010/main" val="249292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033E58-DBB0-4990-A1E2-F5056DE7F849}"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422275" y="1241425"/>
            <a:ext cx="5953125" cy="3349625"/>
          </a:xfrm>
          <a:ln/>
        </p:spPr>
      </p:sp>
      <p:sp>
        <p:nvSpPr>
          <p:cNvPr id="48132" name="Rectangle 3"/>
          <p:cNvSpPr>
            <a:spLocks noGrp="1" noChangeArrowheads="1"/>
          </p:cNvSpPr>
          <p:nvPr>
            <p:ph type="body" idx="1"/>
          </p:nvPr>
        </p:nvSpPr>
        <p:spPr>
          <a:noFill/>
        </p:spPr>
        <p:txBody>
          <a:bodyPr/>
          <a:lstStyle/>
          <a:p>
            <a:endParaRPr lang="en-US" altLang="en-US"/>
          </a:p>
        </p:txBody>
      </p:sp>
      <p:sp>
        <p:nvSpPr>
          <p:cNvPr id="48133" name="Footer Placeholder 1"/>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Times New Roman" panose="02020603050405020304" pitchFamily="18" charset="0"/>
              </a:rPr>
              <a:t>©NetCare &amp; TIDES Training – Training Manual 2015</a:t>
            </a:r>
            <a:endParaRPr lang="en-US" altLang="en-US">
              <a:latin typeface="Times New Roman" panose="02020603050405020304" pitchFamily="18" charset="0"/>
            </a:endParaRPr>
          </a:p>
        </p:txBody>
      </p:sp>
    </p:spTree>
    <p:extLst>
      <p:ext uri="{BB962C8B-B14F-4D97-AF65-F5344CB8AC3E}">
        <p14:creationId xmlns:p14="http://schemas.microsoft.com/office/powerpoint/2010/main" val="198172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D4C7EA00-DA52-4908-A11C-897271523575}"/>
              </a:ext>
            </a:extLst>
          </p:cNvPr>
          <p:cNvGrpSpPr/>
          <p:nvPr/>
        </p:nvGrpSpPr>
        <p:grpSpPr>
          <a:xfrm>
            <a:off x="0" y="0"/>
            <a:ext cx="12188823" cy="713232"/>
            <a:chOff x="0" y="0"/>
            <a:chExt cx="12188823" cy="713232"/>
          </a:xfrm>
        </p:grpSpPr>
        <p:sp>
          <p:nvSpPr>
            <p:cNvPr id="3" name="Rectangle 6">
              <a:extLst>
                <a:ext uri="{FF2B5EF4-FFF2-40B4-BE49-F238E27FC236}">
                  <a16:creationId xmlns:a16="http://schemas.microsoft.com/office/drawing/2014/main" id="{23EA203F-6940-4254-8E1D-ECAF412B3053}"/>
                </a:ext>
              </a:extLst>
            </p:cNvPr>
            <p:cNvSpPr/>
            <p:nvPr/>
          </p:nvSpPr>
          <p:spPr>
            <a:xfrm flipV="1">
              <a:off x="0" y="73152"/>
              <a:ext cx="12188823" cy="64008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Rectangle 9">
              <a:extLst>
                <a:ext uri="{FF2B5EF4-FFF2-40B4-BE49-F238E27FC236}">
                  <a16:creationId xmlns:a16="http://schemas.microsoft.com/office/drawing/2014/main" id="{F6DD1178-9B39-478C-99B1-792388BBA3E2}"/>
                </a:ext>
              </a:extLst>
            </p:cNvPr>
            <p:cNvSpPr/>
            <p:nvPr/>
          </p:nvSpPr>
          <p:spPr>
            <a:xfrm flipV="1">
              <a:off x="0" y="0"/>
              <a:ext cx="12188823" cy="201168"/>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5" name="Group 10">
            <a:extLst>
              <a:ext uri="{FF2B5EF4-FFF2-40B4-BE49-F238E27FC236}">
                <a16:creationId xmlns:a16="http://schemas.microsoft.com/office/drawing/2014/main" id="{5F389194-6146-409E-A615-534677F10BBE}"/>
              </a:ext>
            </a:extLst>
          </p:cNvPr>
          <p:cNvGrpSpPr/>
          <p:nvPr/>
        </p:nvGrpSpPr>
        <p:grpSpPr>
          <a:xfrm>
            <a:off x="0" y="0"/>
            <a:ext cx="713232" cy="6858000"/>
            <a:chOff x="0" y="0"/>
            <a:chExt cx="713232" cy="6858000"/>
          </a:xfrm>
        </p:grpSpPr>
        <p:sp>
          <p:nvSpPr>
            <p:cNvPr id="6" name="Rectangle 11">
              <a:extLst>
                <a:ext uri="{FF2B5EF4-FFF2-40B4-BE49-F238E27FC236}">
                  <a16:creationId xmlns:a16="http://schemas.microsoft.com/office/drawing/2014/main" id="{E80AA71F-EA3C-404F-929F-EAFD0EC67672}"/>
                </a:ext>
              </a:extLst>
            </p:cNvPr>
            <p:cNvSpPr/>
            <p:nvPr/>
          </p:nvSpPr>
          <p:spPr>
            <a:xfrm flipH="1">
              <a:off x="73152" y="0"/>
              <a:ext cx="640080" cy="685800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7" name="Rectangle 12">
              <a:extLst>
                <a:ext uri="{FF2B5EF4-FFF2-40B4-BE49-F238E27FC236}">
                  <a16:creationId xmlns:a16="http://schemas.microsoft.com/office/drawing/2014/main" id="{EC4D05BE-AFE9-4C1D-9790-839A59A2A7E0}"/>
                </a:ext>
              </a:extLst>
            </p:cNvPr>
            <p:cNvSpPr/>
            <p:nvPr/>
          </p:nvSpPr>
          <p:spPr>
            <a:xfrm flipH="1">
              <a:off x="0" y="0"/>
              <a:ext cx="202722" cy="6858000"/>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8" name="Group 13">
            <a:extLst>
              <a:ext uri="{FF2B5EF4-FFF2-40B4-BE49-F238E27FC236}">
                <a16:creationId xmlns:a16="http://schemas.microsoft.com/office/drawing/2014/main" id="{0433EA50-006A-4393-AE90-C27E465859E5}"/>
              </a:ext>
            </a:extLst>
          </p:cNvPr>
          <p:cNvGrpSpPr/>
          <p:nvPr/>
        </p:nvGrpSpPr>
        <p:grpSpPr>
          <a:xfrm>
            <a:off x="11476762" y="0"/>
            <a:ext cx="746890" cy="6858000"/>
            <a:chOff x="11476762" y="0"/>
            <a:chExt cx="746890" cy="6858000"/>
          </a:xfrm>
        </p:grpSpPr>
        <p:sp>
          <p:nvSpPr>
            <p:cNvPr id="9" name="Rectangle 14">
              <a:extLst>
                <a:ext uri="{FF2B5EF4-FFF2-40B4-BE49-F238E27FC236}">
                  <a16:creationId xmlns:a16="http://schemas.microsoft.com/office/drawing/2014/main" id="{14340ADB-0982-43A3-B047-73C06B4DD055}"/>
                </a:ext>
              </a:extLst>
            </p:cNvPr>
            <p:cNvSpPr/>
            <p:nvPr/>
          </p:nvSpPr>
          <p:spPr>
            <a:xfrm flipH="1">
              <a:off x="11476762" y="0"/>
              <a:ext cx="640080" cy="685800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0" name="Rectangle 15">
              <a:extLst>
                <a:ext uri="{FF2B5EF4-FFF2-40B4-BE49-F238E27FC236}">
                  <a16:creationId xmlns:a16="http://schemas.microsoft.com/office/drawing/2014/main" id="{E4CA3BA6-BA8F-40CD-923F-E5D155FAFB6A}"/>
                </a:ext>
              </a:extLst>
            </p:cNvPr>
            <p:cNvSpPr/>
            <p:nvPr/>
          </p:nvSpPr>
          <p:spPr>
            <a:xfrm flipH="1">
              <a:off x="12020930" y="0"/>
              <a:ext cx="202722" cy="6858000"/>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11" name="Group 16">
            <a:extLst>
              <a:ext uri="{FF2B5EF4-FFF2-40B4-BE49-F238E27FC236}">
                <a16:creationId xmlns:a16="http://schemas.microsoft.com/office/drawing/2014/main" id="{271468F1-915A-4761-AC53-B769F625FD02}"/>
              </a:ext>
            </a:extLst>
          </p:cNvPr>
          <p:cNvGrpSpPr/>
          <p:nvPr/>
        </p:nvGrpSpPr>
        <p:grpSpPr>
          <a:xfrm>
            <a:off x="0" y="6144768"/>
            <a:ext cx="12188823" cy="713232"/>
            <a:chOff x="0" y="6144768"/>
            <a:chExt cx="12188823" cy="713232"/>
          </a:xfrm>
        </p:grpSpPr>
        <p:sp>
          <p:nvSpPr>
            <p:cNvPr id="12" name="Rectangle 17">
              <a:extLst>
                <a:ext uri="{FF2B5EF4-FFF2-40B4-BE49-F238E27FC236}">
                  <a16:creationId xmlns:a16="http://schemas.microsoft.com/office/drawing/2014/main" id="{D2749EE7-75DC-4827-9B05-30DB28459999}"/>
                </a:ext>
              </a:extLst>
            </p:cNvPr>
            <p:cNvSpPr/>
            <p:nvPr/>
          </p:nvSpPr>
          <p:spPr>
            <a:xfrm>
              <a:off x="0" y="6144768"/>
              <a:ext cx="12188823" cy="64008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3" name="Rectangle 18">
              <a:extLst>
                <a:ext uri="{FF2B5EF4-FFF2-40B4-BE49-F238E27FC236}">
                  <a16:creationId xmlns:a16="http://schemas.microsoft.com/office/drawing/2014/main" id="{98534AFA-B488-4228-BEF3-37C72927584A}"/>
                </a:ext>
              </a:extLst>
            </p:cNvPr>
            <p:cNvSpPr/>
            <p:nvPr/>
          </p:nvSpPr>
          <p:spPr>
            <a:xfrm>
              <a:off x="0" y="6656832"/>
              <a:ext cx="12188823" cy="201168"/>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sp>
        <p:nvSpPr>
          <p:cNvPr id="14" name="Title 1">
            <a:extLst>
              <a:ext uri="{FF2B5EF4-FFF2-40B4-BE49-F238E27FC236}">
                <a16:creationId xmlns:a16="http://schemas.microsoft.com/office/drawing/2014/main" id="{5D4FEA19-06E1-4A91-94A8-095F423B038E}"/>
              </a:ext>
            </a:extLst>
          </p:cNvPr>
          <p:cNvSpPr txBox="1">
            <a:spLocks noGrp="1"/>
          </p:cNvSpPr>
          <p:nvPr>
            <p:ph type="ctrTitle"/>
          </p:nvPr>
        </p:nvSpPr>
        <p:spPr>
          <a:xfrm>
            <a:off x="1295403" y="1188720"/>
            <a:ext cx="9601200" cy="2514600"/>
          </a:xfrm>
        </p:spPr>
        <p:txBody>
          <a:bodyPr anchorCtr="1">
            <a:noAutofit/>
          </a:bodyPr>
          <a:lstStyle>
            <a:lvl1pPr algn="ctr">
              <a:defRPr sz="6000"/>
            </a:lvl1pPr>
          </a:lstStyle>
          <a:p>
            <a:pPr lvl="0"/>
            <a:r>
              <a:rPr lang="en-GB"/>
              <a:t>Click to edit Master title style</a:t>
            </a:r>
          </a:p>
        </p:txBody>
      </p:sp>
      <p:sp>
        <p:nvSpPr>
          <p:cNvPr id="15" name="Subtitle 2">
            <a:extLst>
              <a:ext uri="{FF2B5EF4-FFF2-40B4-BE49-F238E27FC236}">
                <a16:creationId xmlns:a16="http://schemas.microsoft.com/office/drawing/2014/main" id="{0A43CB3B-3A2F-4FF1-95BF-0735B7A39491}"/>
              </a:ext>
            </a:extLst>
          </p:cNvPr>
          <p:cNvSpPr txBox="1">
            <a:spLocks noGrp="1"/>
          </p:cNvSpPr>
          <p:nvPr>
            <p:ph type="subTitle" idx="1"/>
          </p:nvPr>
        </p:nvSpPr>
        <p:spPr>
          <a:xfrm>
            <a:off x="1295403" y="3749039"/>
            <a:ext cx="9601200" cy="914400"/>
          </a:xfrm>
        </p:spPr>
        <p:txBody>
          <a:bodyPr anchorCtr="1"/>
          <a:lstStyle>
            <a:lvl1pPr marL="0" indent="0" algn="ctr">
              <a:spcBef>
                <a:spcPts val="0"/>
              </a:spcBef>
              <a:buNone/>
              <a:defRPr sz="2400" cap="all"/>
            </a:lvl1pPr>
          </a:lstStyle>
          <a:p>
            <a:pPr lvl="0"/>
            <a:r>
              <a:rPr lang="en-GB"/>
              <a:t>Click to edit Master subtitle style</a:t>
            </a:r>
          </a:p>
        </p:txBody>
      </p:sp>
    </p:spTree>
    <p:extLst>
      <p:ext uri="{BB962C8B-B14F-4D97-AF65-F5344CB8AC3E}">
        <p14:creationId xmlns:p14="http://schemas.microsoft.com/office/powerpoint/2010/main" val="581511403"/>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CEA1-177E-4AD6-B72E-0B0154C792C4}"/>
              </a:ext>
            </a:extLst>
          </p:cNvPr>
          <p:cNvSpPr txBox="1">
            <a:spLocks noGrp="1"/>
          </p:cNvSpPr>
          <p:nvPr>
            <p:ph type="title"/>
          </p:nvPr>
        </p:nvSpPr>
        <p:spPr/>
        <p:txBody>
          <a:bodyPr/>
          <a:lstStyle>
            <a:lvl1pPr>
              <a:defRPr/>
            </a:lvl1pPr>
          </a:lstStyle>
          <a:p>
            <a:pPr lvl="0"/>
            <a:r>
              <a:rPr lang="en-GB"/>
              <a:t>Click to edit Master title style</a:t>
            </a:r>
          </a:p>
        </p:txBody>
      </p:sp>
      <p:sp>
        <p:nvSpPr>
          <p:cNvPr id="3" name="Vertical Text Placeholder 2">
            <a:extLst>
              <a:ext uri="{FF2B5EF4-FFF2-40B4-BE49-F238E27FC236}">
                <a16:creationId xmlns:a16="http://schemas.microsoft.com/office/drawing/2014/main" id="{69136177-E0F1-46F7-AD8C-10519789CA1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2F7815-EC62-4C67-843F-114E3F71CE2D}"/>
              </a:ext>
            </a:extLst>
          </p:cNvPr>
          <p:cNvSpPr txBox="1">
            <a:spLocks noGrp="1"/>
          </p:cNvSpPr>
          <p:nvPr>
            <p:ph type="dt" sz="half" idx="7"/>
          </p:nvPr>
        </p:nvSpPr>
        <p:spPr/>
        <p:txBody>
          <a:bodyPr/>
          <a:lstStyle>
            <a:lvl1pPr>
              <a:defRPr/>
            </a:lvl1pPr>
          </a:lstStyle>
          <a:p>
            <a:pPr lvl="0"/>
            <a:r>
              <a:rPr lang="en-US"/>
              <a:t>21/01/2018</a:t>
            </a:r>
          </a:p>
        </p:txBody>
      </p:sp>
      <p:sp>
        <p:nvSpPr>
          <p:cNvPr id="5" name="Footer Placeholder 4">
            <a:extLst>
              <a:ext uri="{FF2B5EF4-FFF2-40B4-BE49-F238E27FC236}">
                <a16:creationId xmlns:a16="http://schemas.microsoft.com/office/drawing/2014/main" id="{A5942508-CAB8-4C0A-B3D4-D69C39512BC3}"/>
              </a:ext>
            </a:extLst>
          </p:cNvPr>
          <p:cNvSpPr txBox="1">
            <a:spLocks noGrp="1"/>
          </p:cNvSpPr>
          <p:nvPr>
            <p:ph type="ftr" sz="quarter" idx="9"/>
          </p:nvPr>
        </p:nvSpPr>
        <p:spPr/>
        <p:txBody>
          <a:bodyPr/>
          <a:lstStyle>
            <a:lvl1pPr>
              <a:defRPr/>
            </a:lvl1pPr>
          </a:lstStyle>
          <a:p>
            <a:pPr lvl="0"/>
            <a:r>
              <a:rPr lang="en-GB"/>
              <a:t>Mary Montague </a:t>
            </a:r>
          </a:p>
        </p:txBody>
      </p:sp>
      <p:sp>
        <p:nvSpPr>
          <p:cNvPr id="6" name="Slide Number Placeholder 5">
            <a:extLst>
              <a:ext uri="{FF2B5EF4-FFF2-40B4-BE49-F238E27FC236}">
                <a16:creationId xmlns:a16="http://schemas.microsoft.com/office/drawing/2014/main" id="{1A68D79D-7FCC-40C3-BAFE-89EB5C66A0E7}"/>
              </a:ext>
            </a:extLst>
          </p:cNvPr>
          <p:cNvSpPr txBox="1">
            <a:spLocks noGrp="1"/>
          </p:cNvSpPr>
          <p:nvPr>
            <p:ph type="sldNum" sz="quarter" idx="8"/>
          </p:nvPr>
        </p:nvSpPr>
        <p:spPr/>
        <p:txBody>
          <a:bodyPr/>
          <a:lstStyle>
            <a:lvl1pPr>
              <a:defRPr/>
            </a:lvl1pPr>
          </a:lstStyle>
          <a:p>
            <a:pPr lvl="0"/>
            <a:fld id="{E90BFAA9-EDE8-4237-83B3-A6A360469A3A}" type="slidenum">
              <a:t>‹#›</a:t>
            </a:fld>
            <a:endParaRPr lang="en-GB"/>
          </a:p>
        </p:txBody>
      </p:sp>
    </p:spTree>
    <p:extLst>
      <p:ext uri="{BB962C8B-B14F-4D97-AF65-F5344CB8AC3E}">
        <p14:creationId xmlns:p14="http://schemas.microsoft.com/office/powerpoint/2010/main" val="208887835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7ABBE-4477-4A73-8937-F54DC447F8A3}"/>
              </a:ext>
            </a:extLst>
          </p:cNvPr>
          <p:cNvSpPr txBox="1">
            <a:spLocks noGrp="1"/>
          </p:cNvSpPr>
          <p:nvPr>
            <p:ph type="title" orient="vert"/>
          </p:nvPr>
        </p:nvSpPr>
        <p:spPr>
          <a:xfrm>
            <a:off x="8724903" y="274640"/>
            <a:ext cx="2628899" cy="5897559"/>
          </a:xfrm>
        </p:spPr>
        <p:txBody>
          <a:bodyPr vert="eaVert"/>
          <a:lstStyle>
            <a:lvl1pPr>
              <a:defRPr/>
            </a:lvl1pPr>
          </a:lstStyle>
          <a:p>
            <a:pPr lvl="0"/>
            <a:r>
              <a:rPr lang="en-GB"/>
              <a:t>Click to edit Master title style</a:t>
            </a:r>
          </a:p>
        </p:txBody>
      </p:sp>
      <p:sp>
        <p:nvSpPr>
          <p:cNvPr id="3" name="Vertical Text Placeholder 2">
            <a:extLst>
              <a:ext uri="{FF2B5EF4-FFF2-40B4-BE49-F238E27FC236}">
                <a16:creationId xmlns:a16="http://schemas.microsoft.com/office/drawing/2014/main" id="{CCB7D79D-403A-4B46-AEAB-6256766126DB}"/>
              </a:ext>
            </a:extLst>
          </p:cNvPr>
          <p:cNvSpPr txBox="1">
            <a:spLocks noGrp="1"/>
          </p:cNvSpPr>
          <p:nvPr>
            <p:ph type="body" orient="vert" idx="1"/>
          </p:nvPr>
        </p:nvSpPr>
        <p:spPr>
          <a:xfrm>
            <a:off x="838203" y="274640"/>
            <a:ext cx="7734296" cy="5897559"/>
          </a:xfrm>
        </p:spPr>
        <p:txBody>
          <a:bodyPr vert="eaVert"/>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50363A-7882-44C9-A9C5-7BD8ED24E14B}"/>
              </a:ext>
            </a:extLst>
          </p:cNvPr>
          <p:cNvSpPr txBox="1">
            <a:spLocks noGrp="1"/>
          </p:cNvSpPr>
          <p:nvPr>
            <p:ph type="dt" sz="half" idx="7"/>
          </p:nvPr>
        </p:nvSpPr>
        <p:spPr/>
        <p:txBody>
          <a:bodyPr/>
          <a:lstStyle>
            <a:lvl1pPr>
              <a:defRPr/>
            </a:lvl1pPr>
          </a:lstStyle>
          <a:p>
            <a:pPr lvl="0"/>
            <a:r>
              <a:rPr lang="en-US"/>
              <a:t>21/01/2018</a:t>
            </a:r>
          </a:p>
        </p:txBody>
      </p:sp>
      <p:sp>
        <p:nvSpPr>
          <p:cNvPr id="5" name="Footer Placeholder 4">
            <a:extLst>
              <a:ext uri="{FF2B5EF4-FFF2-40B4-BE49-F238E27FC236}">
                <a16:creationId xmlns:a16="http://schemas.microsoft.com/office/drawing/2014/main" id="{BF594796-2E57-4120-89C7-4E0F0BE7DDAE}"/>
              </a:ext>
            </a:extLst>
          </p:cNvPr>
          <p:cNvSpPr txBox="1">
            <a:spLocks noGrp="1"/>
          </p:cNvSpPr>
          <p:nvPr>
            <p:ph type="ftr" sz="quarter" idx="9"/>
          </p:nvPr>
        </p:nvSpPr>
        <p:spPr/>
        <p:txBody>
          <a:bodyPr/>
          <a:lstStyle>
            <a:lvl1pPr>
              <a:defRPr/>
            </a:lvl1pPr>
          </a:lstStyle>
          <a:p>
            <a:pPr lvl="0"/>
            <a:r>
              <a:rPr lang="en-GB"/>
              <a:t>Mary Montague </a:t>
            </a:r>
          </a:p>
        </p:txBody>
      </p:sp>
      <p:sp>
        <p:nvSpPr>
          <p:cNvPr id="6" name="Slide Number Placeholder 5">
            <a:extLst>
              <a:ext uri="{FF2B5EF4-FFF2-40B4-BE49-F238E27FC236}">
                <a16:creationId xmlns:a16="http://schemas.microsoft.com/office/drawing/2014/main" id="{C587CC84-249E-4719-9390-C9A6FA95861B}"/>
              </a:ext>
            </a:extLst>
          </p:cNvPr>
          <p:cNvSpPr txBox="1">
            <a:spLocks noGrp="1"/>
          </p:cNvSpPr>
          <p:nvPr>
            <p:ph type="sldNum" sz="quarter" idx="8"/>
          </p:nvPr>
        </p:nvSpPr>
        <p:spPr/>
        <p:txBody>
          <a:bodyPr/>
          <a:lstStyle>
            <a:lvl1pPr>
              <a:defRPr/>
            </a:lvl1pPr>
          </a:lstStyle>
          <a:p>
            <a:pPr lvl="0"/>
            <a:fld id="{8BFEDD7F-980C-4F90-BFC4-3852A8A1438F}" type="slidenum">
              <a:t>‹#›</a:t>
            </a:fld>
            <a:endParaRPr lang="en-GB"/>
          </a:p>
        </p:txBody>
      </p:sp>
    </p:spTree>
    <p:extLst>
      <p:ext uri="{BB962C8B-B14F-4D97-AF65-F5344CB8AC3E}">
        <p14:creationId xmlns:p14="http://schemas.microsoft.com/office/powerpoint/2010/main" val="390584889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212124-6477-42DB-9B58-8B629B1F1B91}"/>
              </a:ext>
            </a:extLst>
          </p:cNvPr>
          <p:cNvSpPr txBox="1">
            <a:spLocks noGrp="1"/>
          </p:cNvSpPr>
          <p:nvPr>
            <p:ph/>
          </p:nvPr>
        </p:nvSpPr>
        <p:spPr>
          <a:xfrm>
            <a:off x="609603" y="274640"/>
            <a:ext cx="10972800" cy="5851529"/>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F515343-DA80-4F7E-8552-60460CE13C86}"/>
              </a:ext>
            </a:extLst>
          </p:cNvPr>
          <p:cNvSpPr txBox="1">
            <a:spLocks noGrp="1"/>
          </p:cNvSpPr>
          <p:nvPr>
            <p:ph type="dt" sz="half" idx="7"/>
          </p:nvPr>
        </p:nvSpPr>
        <p:spPr/>
        <p:txBody>
          <a:bodyPr/>
          <a:lstStyle>
            <a:lvl1pPr>
              <a:defRPr lang="en-GB"/>
            </a:lvl1pPr>
          </a:lstStyle>
          <a:p>
            <a:pPr lvl="0"/>
            <a:endParaRPr lang="en-GB"/>
          </a:p>
        </p:txBody>
      </p:sp>
      <p:sp>
        <p:nvSpPr>
          <p:cNvPr id="4" name="Rectangle 5">
            <a:extLst>
              <a:ext uri="{FF2B5EF4-FFF2-40B4-BE49-F238E27FC236}">
                <a16:creationId xmlns:a16="http://schemas.microsoft.com/office/drawing/2014/main" id="{F3C689D5-D962-4829-BEBB-82726578B487}"/>
              </a:ext>
            </a:extLst>
          </p:cNvPr>
          <p:cNvSpPr txBox="1">
            <a:spLocks noGrp="1"/>
          </p:cNvSpPr>
          <p:nvPr>
            <p:ph type="ftr" sz="quarter" idx="9"/>
          </p:nvPr>
        </p:nvSpPr>
        <p:spPr/>
        <p:txBody>
          <a:bodyPr/>
          <a:lstStyle>
            <a:lvl1pPr>
              <a:defRPr/>
            </a:lvl1pPr>
          </a:lstStyle>
          <a:p>
            <a:pPr lvl="0"/>
            <a:endParaRPr lang="en-GB"/>
          </a:p>
        </p:txBody>
      </p:sp>
      <p:sp>
        <p:nvSpPr>
          <p:cNvPr id="5" name="Rectangle 6">
            <a:extLst>
              <a:ext uri="{FF2B5EF4-FFF2-40B4-BE49-F238E27FC236}">
                <a16:creationId xmlns:a16="http://schemas.microsoft.com/office/drawing/2014/main" id="{089DCD01-39CB-4ED0-BEC4-B16AD28E1275}"/>
              </a:ext>
            </a:extLst>
          </p:cNvPr>
          <p:cNvSpPr txBox="1">
            <a:spLocks noGrp="1"/>
          </p:cNvSpPr>
          <p:nvPr>
            <p:ph type="sldNum" sz="quarter" idx="8"/>
          </p:nvPr>
        </p:nvSpPr>
        <p:spPr/>
        <p:txBody>
          <a:bodyPr/>
          <a:lstStyle>
            <a:lvl1pPr>
              <a:defRPr/>
            </a:lvl1pPr>
          </a:lstStyle>
          <a:p>
            <a:pPr lvl="0"/>
            <a:fld id="{C7C74B40-A7BD-4943-8DAE-62ED6D0E1FE9}" type="slidenum">
              <a:t>‹#›</a:t>
            </a:fld>
            <a:endParaRPr lang="en-GB"/>
          </a:p>
        </p:txBody>
      </p:sp>
    </p:spTree>
    <p:extLst>
      <p:ext uri="{BB962C8B-B14F-4D97-AF65-F5344CB8AC3E}">
        <p14:creationId xmlns:p14="http://schemas.microsoft.com/office/powerpoint/2010/main" val="2692274315"/>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7121-0BBA-4507-ABB9-15523E5A05F0}"/>
              </a:ext>
            </a:extLst>
          </p:cNvPr>
          <p:cNvSpPr txBox="1">
            <a:spLocks noGrp="1"/>
          </p:cNvSpPr>
          <p:nvPr>
            <p:ph type="title"/>
          </p:nvPr>
        </p:nvSpPr>
        <p:spPr/>
        <p:txBody>
          <a:bodyPr/>
          <a:lstStyle>
            <a:lvl1pPr>
              <a:defRPr/>
            </a:lvl1pPr>
          </a:lstStyle>
          <a:p>
            <a:pPr lvl="0"/>
            <a:r>
              <a:rPr lang="en-GB"/>
              <a:t>Click to edit Master title style</a:t>
            </a:r>
          </a:p>
        </p:txBody>
      </p:sp>
      <p:sp>
        <p:nvSpPr>
          <p:cNvPr id="3" name="Content Placeholder 2">
            <a:extLst>
              <a:ext uri="{FF2B5EF4-FFF2-40B4-BE49-F238E27FC236}">
                <a16:creationId xmlns:a16="http://schemas.microsoft.com/office/drawing/2014/main" id="{0F976B6B-7C66-4D75-BA27-60F1B80E93B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DA7858-C211-4795-890B-985C786C9714}"/>
              </a:ext>
            </a:extLst>
          </p:cNvPr>
          <p:cNvSpPr txBox="1">
            <a:spLocks noGrp="1"/>
          </p:cNvSpPr>
          <p:nvPr>
            <p:ph type="dt" sz="half" idx="7"/>
          </p:nvPr>
        </p:nvSpPr>
        <p:spPr/>
        <p:txBody>
          <a:bodyPr/>
          <a:lstStyle>
            <a:lvl1pPr>
              <a:defRPr/>
            </a:lvl1pPr>
          </a:lstStyle>
          <a:p>
            <a:pPr lvl="0"/>
            <a:r>
              <a:rPr lang="en-US"/>
              <a:t>21/01/2018</a:t>
            </a:r>
          </a:p>
        </p:txBody>
      </p:sp>
      <p:sp>
        <p:nvSpPr>
          <p:cNvPr id="5" name="Footer Placeholder 4">
            <a:extLst>
              <a:ext uri="{FF2B5EF4-FFF2-40B4-BE49-F238E27FC236}">
                <a16:creationId xmlns:a16="http://schemas.microsoft.com/office/drawing/2014/main" id="{7B4EDED0-56E0-493B-B166-D66794CF2CB4}"/>
              </a:ext>
            </a:extLst>
          </p:cNvPr>
          <p:cNvSpPr txBox="1">
            <a:spLocks noGrp="1"/>
          </p:cNvSpPr>
          <p:nvPr>
            <p:ph type="ftr" sz="quarter" idx="9"/>
          </p:nvPr>
        </p:nvSpPr>
        <p:spPr/>
        <p:txBody>
          <a:bodyPr/>
          <a:lstStyle>
            <a:lvl1pPr>
              <a:defRPr/>
            </a:lvl1pPr>
          </a:lstStyle>
          <a:p>
            <a:pPr lvl="0"/>
            <a:r>
              <a:rPr lang="en-GB"/>
              <a:t>Mary Montague </a:t>
            </a:r>
          </a:p>
        </p:txBody>
      </p:sp>
      <p:sp>
        <p:nvSpPr>
          <p:cNvPr id="6" name="Slide Number Placeholder 5">
            <a:extLst>
              <a:ext uri="{FF2B5EF4-FFF2-40B4-BE49-F238E27FC236}">
                <a16:creationId xmlns:a16="http://schemas.microsoft.com/office/drawing/2014/main" id="{6D8F24A4-A40A-48B3-B731-8E70C45D88DD}"/>
              </a:ext>
            </a:extLst>
          </p:cNvPr>
          <p:cNvSpPr txBox="1">
            <a:spLocks noGrp="1"/>
          </p:cNvSpPr>
          <p:nvPr>
            <p:ph type="sldNum" sz="quarter" idx="8"/>
          </p:nvPr>
        </p:nvSpPr>
        <p:spPr/>
        <p:txBody>
          <a:bodyPr/>
          <a:lstStyle>
            <a:lvl1pPr>
              <a:defRPr/>
            </a:lvl1pPr>
          </a:lstStyle>
          <a:p>
            <a:pPr lvl="0"/>
            <a:fld id="{965FC12C-B00A-4534-86CA-8691FFD9EDFD}" type="slidenum">
              <a:t>‹#›</a:t>
            </a:fld>
            <a:endParaRPr lang="en-GB"/>
          </a:p>
        </p:txBody>
      </p:sp>
    </p:spTree>
    <p:extLst>
      <p:ext uri="{BB962C8B-B14F-4D97-AF65-F5344CB8AC3E}">
        <p14:creationId xmlns:p14="http://schemas.microsoft.com/office/powerpoint/2010/main" val="2183424930"/>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E102D88B-135D-4AEC-B672-6B95F4B569AC}"/>
              </a:ext>
            </a:extLst>
          </p:cNvPr>
          <p:cNvGrpSpPr/>
          <p:nvPr/>
        </p:nvGrpSpPr>
        <p:grpSpPr>
          <a:xfrm>
            <a:off x="0" y="6309360"/>
            <a:ext cx="12188823" cy="548639"/>
            <a:chOff x="0" y="6309360"/>
            <a:chExt cx="12188823" cy="548639"/>
          </a:xfrm>
        </p:grpSpPr>
        <p:sp>
          <p:nvSpPr>
            <p:cNvPr id="3" name="Rectangle 8">
              <a:extLst>
                <a:ext uri="{FF2B5EF4-FFF2-40B4-BE49-F238E27FC236}">
                  <a16:creationId xmlns:a16="http://schemas.microsoft.com/office/drawing/2014/main" id="{647C789D-75BC-47FD-91F1-BCD108003F8D}"/>
                </a:ext>
              </a:extLst>
            </p:cNvPr>
            <p:cNvSpPr/>
            <p:nvPr/>
          </p:nvSpPr>
          <p:spPr>
            <a:xfrm>
              <a:off x="0" y="6309360"/>
              <a:ext cx="12188823"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Rectangle 9">
              <a:extLst>
                <a:ext uri="{FF2B5EF4-FFF2-40B4-BE49-F238E27FC236}">
                  <a16:creationId xmlns:a16="http://schemas.microsoft.com/office/drawing/2014/main" id="{FFAA2961-5193-4934-8823-7CDE1104C203}"/>
                </a:ext>
              </a:extLst>
            </p:cNvPr>
            <p:cNvSpPr/>
            <p:nvPr/>
          </p:nvSpPr>
          <p:spPr>
            <a:xfrm>
              <a:off x="0" y="6703256"/>
              <a:ext cx="12188823"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5" name="Group 10">
            <a:extLst>
              <a:ext uri="{FF2B5EF4-FFF2-40B4-BE49-F238E27FC236}">
                <a16:creationId xmlns:a16="http://schemas.microsoft.com/office/drawing/2014/main" id="{B1257AF0-B966-41D7-8DBA-AD1CA5C52F32}"/>
              </a:ext>
            </a:extLst>
          </p:cNvPr>
          <p:cNvGrpSpPr/>
          <p:nvPr/>
        </p:nvGrpSpPr>
        <p:grpSpPr>
          <a:xfrm>
            <a:off x="16733" y="0"/>
            <a:ext cx="12188823" cy="548640"/>
            <a:chOff x="16733" y="0"/>
            <a:chExt cx="12188823" cy="548640"/>
          </a:xfrm>
        </p:grpSpPr>
        <p:sp>
          <p:nvSpPr>
            <p:cNvPr id="6" name="Rectangle 11">
              <a:extLst>
                <a:ext uri="{FF2B5EF4-FFF2-40B4-BE49-F238E27FC236}">
                  <a16:creationId xmlns:a16="http://schemas.microsoft.com/office/drawing/2014/main" id="{D54D32FB-133C-4798-963D-331408B995A2}"/>
                </a:ext>
              </a:extLst>
            </p:cNvPr>
            <p:cNvSpPr/>
            <p:nvPr/>
          </p:nvSpPr>
          <p:spPr>
            <a:xfrm flipV="1">
              <a:off x="16733" y="45720"/>
              <a:ext cx="12188823"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7" name="Rectangle 12">
              <a:extLst>
                <a:ext uri="{FF2B5EF4-FFF2-40B4-BE49-F238E27FC236}">
                  <a16:creationId xmlns:a16="http://schemas.microsoft.com/office/drawing/2014/main" id="{3E8C43ED-989E-457B-87D7-C9448B8F14DB}"/>
                </a:ext>
              </a:extLst>
            </p:cNvPr>
            <p:cNvSpPr/>
            <p:nvPr/>
          </p:nvSpPr>
          <p:spPr>
            <a:xfrm flipV="1">
              <a:off x="16733" y="0"/>
              <a:ext cx="12188823"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sp>
        <p:nvSpPr>
          <p:cNvPr id="8" name="Date Placeholder 3">
            <a:extLst>
              <a:ext uri="{FF2B5EF4-FFF2-40B4-BE49-F238E27FC236}">
                <a16:creationId xmlns:a16="http://schemas.microsoft.com/office/drawing/2014/main" id="{97499454-AECA-4A70-9A0D-F256F8C917AE}"/>
              </a:ext>
            </a:extLst>
          </p:cNvPr>
          <p:cNvSpPr txBox="1">
            <a:spLocks noGrp="1"/>
          </p:cNvSpPr>
          <p:nvPr>
            <p:ph type="dt" sz="half" idx="7"/>
          </p:nvPr>
        </p:nvSpPr>
        <p:spPr/>
        <p:txBody>
          <a:bodyPr/>
          <a:lstStyle>
            <a:lvl1pPr>
              <a:defRPr/>
            </a:lvl1pPr>
          </a:lstStyle>
          <a:p>
            <a:pPr lvl="0"/>
            <a:r>
              <a:rPr lang="en-US"/>
              <a:t>21/01/2018</a:t>
            </a:r>
          </a:p>
        </p:txBody>
      </p:sp>
      <p:sp>
        <p:nvSpPr>
          <p:cNvPr id="9" name="Footer Placeholder 4">
            <a:extLst>
              <a:ext uri="{FF2B5EF4-FFF2-40B4-BE49-F238E27FC236}">
                <a16:creationId xmlns:a16="http://schemas.microsoft.com/office/drawing/2014/main" id="{0267AC71-739B-402D-8020-99FDC48A4CA8}"/>
              </a:ext>
            </a:extLst>
          </p:cNvPr>
          <p:cNvSpPr txBox="1">
            <a:spLocks noGrp="1"/>
          </p:cNvSpPr>
          <p:nvPr>
            <p:ph type="ftr" sz="quarter" idx="9"/>
          </p:nvPr>
        </p:nvSpPr>
        <p:spPr/>
        <p:txBody>
          <a:bodyPr/>
          <a:lstStyle>
            <a:lvl1pPr>
              <a:defRPr/>
            </a:lvl1pPr>
          </a:lstStyle>
          <a:p>
            <a:pPr lvl="0"/>
            <a:r>
              <a:rPr lang="en-GB"/>
              <a:t>Mary Montague </a:t>
            </a:r>
          </a:p>
        </p:txBody>
      </p:sp>
      <p:sp>
        <p:nvSpPr>
          <p:cNvPr id="10" name="Slide Number Placeholder 5">
            <a:extLst>
              <a:ext uri="{FF2B5EF4-FFF2-40B4-BE49-F238E27FC236}">
                <a16:creationId xmlns:a16="http://schemas.microsoft.com/office/drawing/2014/main" id="{77452CDB-A8E9-423A-840B-731C574A7190}"/>
              </a:ext>
            </a:extLst>
          </p:cNvPr>
          <p:cNvSpPr txBox="1">
            <a:spLocks noGrp="1"/>
          </p:cNvSpPr>
          <p:nvPr>
            <p:ph type="sldNum" sz="quarter" idx="8"/>
          </p:nvPr>
        </p:nvSpPr>
        <p:spPr/>
        <p:txBody>
          <a:bodyPr/>
          <a:lstStyle>
            <a:lvl1pPr>
              <a:defRPr/>
            </a:lvl1pPr>
          </a:lstStyle>
          <a:p>
            <a:pPr lvl="0"/>
            <a:fld id="{258B230B-8312-4071-8124-20D36245FF45}" type="slidenum">
              <a:t>‹#›</a:t>
            </a:fld>
            <a:endParaRPr lang="en-GB"/>
          </a:p>
        </p:txBody>
      </p:sp>
      <p:sp>
        <p:nvSpPr>
          <p:cNvPr id="11" name="Title 1">
            <a:extLst>
              <a:ext uri="{FF2B5EF4-FFF2-40B4-BE49-F238E27FC236}">
                <a16:creationId xmlns:a16="http://schemas.microsoft.com/office/drawing/2014/main" id="{70F137CB-C875-4599-9649-CA8641E40B0E}"/>
              </a:ext>
            </a:extLst>
          </p:cNvPr>
          <p:cNvSpPr txBox="1">
            <a:spLocks noGrp="1"/>
          </p:cNvSpPr>
          <p:nvPr>
            <p:ph type="title"/>
          </p:nvPr>
        </p:nvSpPr>
        <p:spPr>
          <a:xfrm>
            <a:off x="1295403" y="1188720"/>
            <a:ext cx="9601200" cy="2514600"/>
          </a:xfrm>
        </p:spPr>
        <p:txBody>
          <a:bodyPr anchorCtr="1"/>
          <a:lstStyle>
            <a:lvl1pPr algn="ctr">
              <a:defRPr sz="5400"/>
            </a:lvl1pPr>
          </a:lstStyle>
          <a:p>
            <a:pPr lvl="0"/>
            <a:r>
              <a:rPr lang="en-GB"/>
              <a:t>Click to edit Master title style</a:t>
            </a:r>
          </a:p>
        </p:txBody>
      </p:sp>
      <p:sp>
        <p:nvSpPr>
          <p:cNvPr id="12" name="Text Placeholder 2">
            <a:extLst>
              <a:ext uri="{FF2B5EF4-FFF2-40B4-BE49-F238E27FC236}">
                <a16:creationId xmlns:a16="http://schemas.microsoft.com/office/drawing/2014/main" id="{F0A971F0-4300-49DC-B1AE-245B7ABE0CC1}"/>
              </a:ext>
            </a:extLst>
          </p:cNvPr>
          <p:cNvSpPr txBox="1">
            <a:spLocks noGrp="1"/>
          </p:cNvSpPr>
          <p:nvPr>
            <p:ph type="body" idx="1"/>
          </p:nvPr>
        </p:nvSpPr>
        <p:spPr>
          <a:xfrm>
            <a:off x="1295403" y="3749039"/>
            <a:ext cx="9601200" cy="914400"/>
          </a:xfrm>
        </p:spPr>
        <p:txBody>
          <a:bodyPr anchorCtr="1"/>
          <a:lstStyle>
            <a:lvl1pPr marL="0" indent="0" algn="ctr">
              <a:spcBef>
                <a:spcPts val="0"/>
              </a:spcBef>
              <a:buNone/>
              <a:defRPr lang="en-US" cap="all"/>
            </a:lvl1pPr>
          </a:lstStyle>
          <a:p>
            <a:pPr lvl="0"/>
            <a:r>
              <a:rPr lang="en-US"/>
              <a:t>Edit Master text styles</a:t>
            </a:r>
          </a:p>
        </p:txBody>
      </p:sp>
    </p:spTree>
    <p:extLst>
      <p:ext uri="{BB962C8B-B14F-4D97-AF65-F5344CB8AC3E}">
        <p14:creationId xmlns:p14="http://schemas.microsoft.com/office/powerpoint/2010/main" val="196733140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93AB-FC7D-48DA-8C00-5D650576F3CC}"/>
              </a:ext>
            </a:extLst>
          </p:cNvPr>
          <p:cNvSpPr txBox="1">
            <a:spLocks noGrp="1"/>
          </p:cNvSpPr>
          <p:nvPr>
            <p:ph type="title"/>
          </p:nvPr>
        </p:nvSpPr>
        <p:spPr/>
        <p:txBody>
          <a:bodyPr/>
          <a:lstStyle>
            <a:lvl1pPr>
              <a:defRPr/>
            </a:lvl1pPr>
          </a:lstStyle>
          <a:p>
            <a:pPr lvl="0"/>
            <a:r>
              <a:rPr lang="en-GB"/>
              <a:t>Click to edit Master title style</a:t>
            </a:r>
          </a:p>
        </p:txBody>
      </p:sp>
      <p:sp>
        <p:nvSpPr>
          <p:cNvPr id="3" name="Content Placeholder 2">
            <a:extLst>
              <a:ext uri="{FF2B5EF4-FFF2-40B4-BE49-F238E27FC236}">
                <a16:creationId xmlns:a16="http://schemas.microsoft.com/office/drawing/2014/main" id="{6F88D612-119C-4730-998C-C819052E37CE}"/>
              </a:ext>
            </a:extLst>
          </p:cNvPr>
          <p:cNvSpPr txBox="1">
            <a:spLocks noGrp="1"/>
          </p:cNvSpPr>
          <p:nvPr>
            <p:ph idx="1"/>
          </p:nvPr>
        </p:nvSpPr>
        <p:spPr>
          <a:xfrm>
            <a:off x="1341123" y="1673352"/>
            <a:ext cx="4572000" cy="4343400"/>
          </a:xfrm>
        </p:spPr>
        <p:txBody>
          <a:bodyPr/>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AE3B21E-F54E-43E0-B98A-7EC1DEF789C9}"/>
              </a:ext>
            </a:extLst>
          </p:cNvPr>
          <p:cNvSpPr txBox="1">
            <a:spLocks noGrp="1"/>
          </p:cNvSpPr>
          <p:nvPr>
            <p:ph idx="2"/>
          </p:nvPr>
        </p:nvSpPr>
        <p:spPr>
          <a:xfrm>
            <a:off x="6278883" y="1673352"/>
            <a:ext cx="4572000" cy="4343400"/>
          </a:xfrm>
        </p:spPr>
        <p:txBody>
          <a:bodyPr/>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854F6F7-9F88-4F6F-991E-98B42142BCA9}"/>
              </a:ext>
            </a:extLst>
          </p:cNvPr>
          <p:cNvSpPr txBox="1">
            <a:spLocks noGrp="1"/>
          </p:cNvSpPr>
          <p:nvPr>
            <p:ph type="dt" sz="half" idx="7"/>
          </p:nvPr>
        </p:nvSpPr>
        <p:spPr/>
        <p:txBody>
          <a:bodyPr/>
          <a:lstStyle>
            <a:lvl1pPr>
              <a:defRPr/>
            </a:lvl1pPr>
          </a:lstStyle>
          <a:p>
            <a:pPr lvl="0"/>
            <a:r>
              <a:rPr lang="en-US"/>
              <a:t>21/01/2018</a:t>
            </a:r>
          </a:p>
        </p:txBody>
      </p:sp>
      <p:sp>
        <p:nvSpPr>
          <p:cNvPr id="6" name="Footer Placeholder 5">
            <a:extLst>
              <a:ext uri="{FF2B5EF4-FFF2-40B4-BE49-F238E27FC236}">
                <a16:creationId xmlns:a16="http://schemas.microsoft.com/office/drawing/2014/main" id="{AADD32A2-3EC8-4D26-BFC0-86E66609A26C}"/>
              </a:ext>
            </a:extLst>
          </p:cNvPr>
          <p:cNvSpPr txBox="1">
            <a:spLocks noGrp="1"/>
          </p:cNvSpPr>
          <p:nvPr>
            <p:ph type="ftr" sz="quarter" idx="9"/>
          </p:nvPr>
        </p:nvSpPr>
        <p:spPr/>
        <p:txBody>
          <a:bodyPr/>
          <a:lstStyle>
            <a:lvl1pPr>
              <a:defRPr/>
            </a:lvl1pPr>
          </a:lstStyle>
          <a:p>
            <a:pPr lvl="0"/>
            <a:r>
              <a:rPr lang="en-GB"/>
              <a:t>Mary Montague </a:t>
            </a:r>
          </a:p>
        </p:txBody>
      </p:sp>
      <p:sp>
        <p:nvSpPr>
          <p:cNvPr id="7" name="Slide Number Placeholder 6">
            <a:extLst>
              <a:ext uri="{FF2B5EF4-FFF2-40B4-BE49-F238E27FC236}">
                <a16:creationId xmlns:a16="http://schemas.microsoft.com/office/drawing/2014/main" id="{06CFC1DE-6D78-4192-83AA-C26DC9CC0652}"/>
              </a:ext>
            </a:extLst>
          </p:cNvPr>
          <p:cNvSpPr txBox="1">
            <a:spLocks noGrp="1"/>
          </p:cNvSpPr>
          <p:nvPr>
            <p:ph type="sldNum" sz="quarter" idx="8"/>
          </p:nvPr>
        </p:nvSpPr>
        <p:spPr/>
        <p:txBody>
          <a:bodyPr/>
          <a:lstStyle>
            <a:lvl1pPr>
              <a:defRPr/>
            </a:lvl1pPr>
          </a:lstStyle>
          <a:p>
            <a:pPr lvl="0"/>
            <a:fld id="{D519D862-7EAD-4E08-9368-0383948CF44E}" type="slidenum">
              <a:t>‹#›</a:t>
            </a:fld>
            <a:endParaRPr lang="en-GB"/>
          </a:p>
        </p:txBody>
      </p:sp>
    </p:spTree>
    <p:extLst>
      <p:ext uri="{BB962C8B-B14F-4D97-AF65-F5344CB8AC3E}">
        <p14:creationId xmlns:p14="http://schemas.microsoft.com/office/powerpoint/2010/main" val="14560680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0634-15F7-4DD3-A250-1CBA58B0E06C}"/>
              </a:ext>
            </a:extLst>
          </p:cNvPr>
          <p:cNvSpPr txBox="1">
            <a:spLocks noGrp="1"/>
          </p:cNvSpPr>
          <p:nvPr>
            <p:ph type="title"/>
          </p:nvPr>
        </p:nvSpPr>
        <p:spPr/>
        <p:txBody>
          <a:bodyPr/>
          <a:lstStyle>
            <a:lvl1pPr>
              <a:defRPr/>
            </a:lvl1pPr>
          </a:lstStyle>
          <a:p>
            <a:pPr lvl="0"/>
            <a:r>
              <a:rPr lang="en-GB"/>
              <a:t>Click to edit Master title style</a:t>
            </a:r>
          </a:p>
        </p:txBody>
      </p:sp>
      <p:sp>
        <p:nvSpPr>
          <p:cNvPr id="3" name="Text Placeholder 2">
            <a:extLst>
              <a:ext uri="{FF2B5EF4-FFF2-40B4-BE49-F238E27FC236}">
                <a16:creationId xmlns:a16="http://schemas.microsoft.com/office/drawing/2014/main" id="{FA836686-AD36-4A7B-8D06-7816C5AB1D51}"/>
              </a:ext>
            </a:extLst>
          </p:cNvPr>
          <p:cNvSpPr txBox="1">
            <a:spLocks noGrp="1"/>
          </p:cNvSpPr>
          <p:nvPr>
            <p:ph type="body" idx="4294967295"/>
          </p:nvPr>
        </p:nvSpPr>
        <p:spPr>
          <a:xfrm>
            <a:off x="1341123" y="1600200"/>
            <a:ext cx="4572000" cy="758952"/>
          </a:xfrm>
        </p:spPr>
        <p:txBody>
          <a:bodyPr anchor="ctr"/>
          <a:lstStyle>
            <a:lvl1pPr marL="0" indent="0">
              <a:spcBef>
                <a:spcPts val="0"/>
              </a:spcBef>
              <a:buNone/>
              <a:defRPr lang="en-US" cap="all"/>
            </a:lvl1pPr>
          </a:lstStyle>
          <a:p>
            <a:pPr lvl="0"/>
            <a:r>
              <a:rPr lang="en-US"/>
              <a:t>Edit Master text styles</a:t>
            </a:r>
          </a:p>
        </p:txBody>
      </p:sp>
      <p:sp>
        <p:nvSpPr>
          <p:cNvPr id="4" name="Content Placeholder 3">
            <a:extLst>
              <a:ext uri="{FF2B5EF4-FFF2-40B4-BE49-F238E27FC236}">
                <a16:creationId xmlns:a16="http://schemas.microsoft.com/office/drawing/2014/main" id="{4C48D875-222B-4776-9635-8513D7F2FB39}"/>
              </a:ext>
            </a:extLst>
          </p:cNvPr>
          <p:cNvSpPr txBox="1">
            <a:spLocks noGrp="1"/>
          </p:cNvSpPr>
          <p:nvPr>
            <p:ph idx="4294967295"/>
          </p:nvPr>
        </p:nvSpPr>
        <p:spPr>
          <a:xfrm>
            <a:off x="1341123" y="2441448"/>
            <a:ext cx="4572000" cy="3584448"/>
          </a:xfrm>
        </p:spPr>
        <p:txBody>
          <a:bodyPr/>
          <a:lstStyle>
            <a:lvl1pPr>
              <a:defRPr sz="1800"/>
            </a:lvl1pPr>
            <a:lvl2pPr>
              <a:defRPr sz="1600"/>
            </a:lvl2pPr>
            <a:lvl3pPr>
              <a:defRPr sz="1400"/>
            </a:lvl3pPr>
            <a:lvl4pPr>
              <a:defRPr sz="12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B22F6D5-5451-4EC7-8BDB-1BCB70CCF0E4}"/>
              </a:ext>
            </a:extLst>
          </p:cNvPr>
          <p:cNvSpPr txBox="1">
            <a:spLocks noGrp="1"/>
          </p:cNvSpPr>
          <p:nvPr>
            <p:ph type="body" idx="4294967295"/>
          </p:nvPr>
        </p:nvSpPr>
        <p:spPr>
          <a:xfrm>
            <a:off x="6278883" y="1600200"/>
            <a:ext cx="4572000" cy="758952"/>
          </a:xfrm>
        </p:spPr>
        <p:txBody>
          <a:bodyPr anchor="ctr"/>
          <a:lstStyle>
            <a:lvl1pPr marL="0" indent="0">
              <a:spcBef>
                <a:spcPts val="0"/>
              </a:spcBef>
              <a:buNone/>
              <a:defRPr lang="en-US" cap="all"/>
            </a:lvl1pPr>
          </a:lstStyle>
          <a:p>
            <a:pPr lvl="0"/>
            <a:r>
              <a:rPr lang="en-US"/>
              <a:t>Edit Master text styles</a:t>
            </a:r>
          </a:p>
        </p:txBody>
      </p:sp>
      <p:sp>
        <p:nvSpPr>
          <p:cNvPr id="6" name="Content Placeholder 5">
            <a:extLst>
              <a:ext uri="{FF2B5EF4-FFF2-40B4-BE49-F238E27FC236}">
                <a16:creationId xmlns:a16="http://schemas.microsoft.com/office/drawing/2014/main" id="{D69A6941-82A0-4A66-BCB0-31B351B470BA}"/>
              </a:ext>
            </a:extLst>
          </p:cNvPr>
          <p:cNvSpPr txBox="1">
            <a:spLocks noGrp="1"/>
          </p:cNvSpPr>
          <p:nvPr>
            <p:ph idx="4294967295"/>
          </p:nvPr>
        </p:nvSpPr>
        <p:spPr>
          <a:xfrm>
            <a:off x="6278883" y="2441448"/>
            <a:ext cx="4572000" cy="3584448"/>
          </a:xfrm>
        </p:spPr>
        <p:txBody>
          <a:bodyPr/>
          <a:lstStyle>
            <a:lvl1pPr>
              <a:defRPr sz="1800"/>
            </a:lvl1pPr>
            <a:lvl2pPr>
              <a:defRPr sz="1600"/>
            </a:lvl2pPr>
            <a:lvl3pPr>
              <a:defRPr sz="1400"/>
            </a:lvl3pPr>
            <a:lvl4pPr>
              <a:defRPr sz="12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C01EC7A-3F3E-420F-8221-BB96BA802ABC}"/>
              </a:ext>
            </a:extLst>
          </p:cNvPr>
          <p:cNvSpPr txBox="1">
            <a:spLocks noGrp="1"/>
          </p:cNvSpPr>
          <p:nvPr>
            <p:ph type="dt" sz="half" idx="7"/>
          </p:nvPr>
        </p:nvSpPr>
        <p:spPr/>
        <p:txBody>
          <a:bodyPr/>
          <a:lstStyle>
            <a:lvl1pPr>
              <a:defRPr/>
            </a:lvl1pPr>
          </a:lstStyle>
          <a:p>
            <a:pPr lvl="0"/>
            <a:r>
              <a:rPr lang="en-US"/>
              <a:t>21/01/2018</a:t>
            </a:r>
          </a:p>
        </p:txBody>
      </p:sp>
      <p:sp>
        <p:nvSpPr>
          <p:cNvPr id="8" name="Footer Placeholder 7">
            <a:extLst>
              <a:ext uri="{FF2B5EF4-FFF2-40B4-BE49-F238E27FC236}">
                <a16:creationId xmlns:a16="http://schemas.microsoft.com/office/drawing/2014/main" id="{3BFDEEBA-6EB3-40C1-A8A7-CBA2E9002B0F}"/>
              </a:ext>
            </a:extLst>
          </p:cNvPr>
          <p:cNvSpPr txBox="1">
            <a:spLocks noGrp="1"/>
          </p:cNvSpPr>
          <p:nvPr>
            <p:ph type="ftr" sz="quarter" idx="9"/>
          </p:nvPr>
        </p:nvSpPr>
        <p:spPr/>
        <p:txBody>
          <a:bodyPr/>
          <a:lstStyle>
            <a:lvl1pPr>
              <a:defRPr/>
            </a:lvl1pPr>
          </a:lstStyle>
          <a:p>
            <a:pPr lvl="0"/>
            <a:r>
              <a:rPr lang="en-GB"/>
              <a:t>Mary Montague </a:t>
            </a:r>
          </a:p>
        </p:txBody>
      </p:sp>
      <p:sp>
        <p:nvSpPr>
          <p:cNvPr id="9" name="Slide Number Placeholder 8">
            <a:extLst>
              <a:ext uri="{FF2B5EF4-FFF2-40B4-BE49-F238E27FC236}">
                <a16:creationId xmlns:a16="http://schemas.microsoft.com/office/drawing/2014/main" id="{AAA9E2D2-BD7C-4746-88A4-4E927F94F5D1}"/>
              </a:ext>
            </a:extLst>
          </p:cNvPr>
          <p:cNvSpPr txBox="1">
            <a:spLocks noGrp="1"/>
          </p:cNvSpPr>
          <p:nvPr>
            <p:ph type="sldNum" sz="quarter" idx="8"/>
          </p:nvPr>
        </p:nvSpPr>
        <p:spPr/>
        <p:txBody>
          <a:bodyPr/>
          <a:lstStyle>
            <a:lvl1pPr>
              <a:defRPr/>
            </a:lvl1pPr>
          </a:lstStyle>
          <a:p>
            <a:pPr lvl="0"/>
            <a:fld id="{56DC9766-2161-49C7-BEC4-C86ABC1D1FC1}" type="slidenum">
              <a:t>‹#›</a:t>
            </a:fld>
            <a:endParaRPr lang="en-GB"/>
          </a:p>
        </p:txBody>
      </p:sp>
    </p:spTree>
    <p:extLst>
      <p:ext uri="{BB962C8B-B14F-4D97-AF65-F5344CB8AC3E}">
        <p14:creationId xmlns:p14="http://schemas.microsoft.com/office/powerpoint/2010/main" val="36280236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1779-DF4D-47F3-98EF-EEE0F94AB460}"/>
              </a:ext>
            </a:extLst>
          </p:cNvPr>
          <p:cNvSpPr txBox="1">
            <a:spLocks noGrp="1"/>
          </p:cNvSpPr>
          <p:nvPr>
            <p:ph type="title"/>
          </p:nvPr>
        </p:nvSpPr>
        <p:spPr/>
        <p:txBody>
          <a:bodyPr/>
          <a:lstStyle>
            <a:lvl1pPr>
              <a:defRPr/>
            </a:lvl1pPr>
          </a:lstStyle>
          <a:p>
            <a:pPr lvl="0"/>
            <a:r>
              <a:rPr lang="en-GB"/>
              <a:t>Click to edit Master title style</a:t>
            </a:r>
          </a:p>
        </p:txBody>
      </p:sp>
      <p:sp>
        <p:nvSpPr>
          <p:cNvPr id="3" name="Date Placeholder 2">
            <a:extLst>
              <a:ext uri="{FF2B5EF4-FFF2-40B4-BE49-F238E27FC236}">
                <a16:creationId xmlns:a16="http://schemas.microsoft.com/office/drawing/2014/main" id="{2316629A-0405-4478-90D5-1A12A016F36F}"/>
              </a:ext>
            </a:extLst>
          </p:cNvPr>
          <p:cNvSpPr txBox="1">
            <a:spLocks noGrp="1"/>
          </p:cNvSpPr>
          <p:nvPr>
            <p:ph type="dt" sz="half" idx="7"/>
          </p:nvPr>
        </p:nvSpPr>
        <p:spPr/>
        <p:txBody>
          <a:bodyPr/>
          <a:lstStyle>
            <a:lvl1pPr>
              <a:defRPr/>
            </a:lvl1pPr>
          </a:lstStyle>
          <a:p>
            <a:pPr lvl="0"/>
            <a:r>
              <a:rPr lang="en-US"/>
              <a:t>21/01/2018</a:t>
            </a:r>
          </a:p>
        </p:txBody>
      </p:sp>
      <p:sp>
        <p:nvSpPr>
          <p:cNvPr id="4" name="Footer Placeholder 3">
            <a:extLst>
              <a:ext uri="{FF2B5EF4-FFF2-40B4-BE49-F238E27FC236}">
                <a16:creationId xmlns:a16="http://schemas.microsoft.com/office/drawing/2014/main" id="{352C67F8-2D44-4744-AD28-F8D98B34123A}"/>
              </a:ext>
            </a:extLst>
          </p:cNvPr>
          <p:cNvSpPr txBox="1">
            <a:spLocks noGrp="1"/>
          </p:cNvSpPr>
          <p:nvPr>
            <p:ph type="ftr" sz="quarter" idx="9"/>
          </p:nvPr>
        </p:nvSpPr>
        <p:spPr/>
        <p:txBody>
          <a:bodyPr/>
          <a:lstStyle>
            <a:lvl1pPr>
              <a:defRPr/>
            </a:lvl1pPr>
          </a:lstStyle>
          <a:p>
            <a:pPr lvl="0"/>
            <a:r>
              <a:rPr lang="en-GB"/>
              <a:t>Mary Montague </a:t>
            </a:r>
          </a:p>
        </p:txBody>
      </p:sp>
      <p:sp>
        <p:nvSpPr>
          <p:cNvPr id="5" name="Slide Number Placeholder 4">
            <a:extLst>
              <a:ext uri="{FF2B5EF4-FFF2-40B4-BE49-F238E27FC236}">
                <a16:creationId xmlns:a16="http://schemas.microsoft.com/office/drawing/2014/main" id="{D72825A8-78C2-4081-9619-14A1E4368C0E}"/>
              </a:ext>
            </a:extLst>
          </p:cNvPr>
          <p:cNvSpPr txBox="1">
            <a:spLocks noGrp="1"/>
          </p:cNvSpPr>
          <p:nvPr>
            <p:ph type="sldNum" sz="quarter" idx="8"/>
          </p:nvPr>
        </p:nvSpPr>
        <p:spPr/>
        <p:txBody>
          <a:bodyPr/>
          <a:lstStyle>
            <a:lvl1pPr>
              <a:defRPr/>
            </a:lvl1pPr>
          </a:lstStyle>
          <a:p>
            <a:pPr lvl="0"/>
            <a:fld id="{A8DA7F15-3484-46B4-BFB8-85DDE86AC149}" type="slidenum">
              <a:t>‹#›</a:t>
            </a:fld>
            <a:endParaRPr lang="en-GB"/>
          </a:p>
        </p:txBody>
      </p:sp>
    </p:spTree>
    <p:extLst>
      <p:ext uri="{BB962C8B-B14F-4D97-AF65-F5344CB8AC3E}">
        <p14:creationId xmlns:p14="http://schemas.microsoft.com/office/powerpoint/2010/main" val="223484824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A5641-3242-41BA-8345-702FC3C3A342}"/>
              </a:ext>
            </a:extLst>
          </p:cNvPr>
          <p:cNvSpPr txBox="1">
            <a:spLocks noGrp="1"/>
          </p:cNvSpPr>
          <p:nvPr>
            <p:ph type="dt" sz="half" idx="7"/>
          </p:nvPr>
        </p:nvSpPr>
        <p:spPr/>
        <p:txBody>
          <a:bodyPr/>
          <a:lstStyle>
            <a:lvl1pPr>
              <a:defRPr/>
            </a:lvl1pPr>
          </a:lstStyle>
          <a:p>
            <a:pPr lvl="0"/>
            <a:r>
              <a:rPr lang="en-US"/>
              <a:t>21/01/2018</a:t>
            </a:r>
          </a:p>
        </p:txBody>
      </p:sp>
      <p:sp>
        <p:nvSpPr>
          <p:cNvPr id="3" name="Footer Placeholder 2">
            <a:extLst>
              <a:ext uri="{FF2B5EF4-FFF2-40B4-BE49-F238E27FC236}">
                <a16:creationId xmlns:a16="http://schemas.microsoft.com/office/drawing/2014/main" id="{936BA5C0-E478-4977-9348-CCF58BE66FB4}"/>
              </a:ext>
            </a:extLst>
          </p:cNvPr>
          <p:cNvSpPr txBox="1">
            <a:spLocks noGrp="1"/>
          </p:cNvSpPr>
          <p:nvPr>
            <p:ph type="ftr" sz="quarter" idx="9"/>
          </p:nvPr>
        </p:nvSpPr>
        <p:spPr/>
        <p:txBody>
          <a:bodyPr/>
          <a:lstStyle>
            <a:lvl1pPr>
              <a:defRPr/>
            </a:lvl1pPr>
          </a:lstStyle>
          <a:p>
            <a:pPr lvl="0"/>
            <a:r>
              <a:rPr lang="en-GB"/>
              <a:t>Mary Montague </a:t>
            </a:r>
          </a:p>
        </p:txBody>
      </p:sp>
      <p:sp>
        <p:nvSpPr>
          <p:cNvPr id="4" name="Slide Number Placeholder 3">
            <a:extLst>
              <a:ext uri="{FF2B5EF4-FFF2-40B4-BE49-F238E27FC236}">
                <a16:creationId xmlns:a16="http://schemas.microsoft.com/office/drawing/2014/main" id="{384B6155-89A7-4684-A23C-151BBB131FA3}"/>
              </a:ext>
            </a:extLst>
          </p:cNvPr>
          <p:cNvSpPr txBox="1">
            <a:spLocks noGrp="1"/>
          </p:cNvSpPr>
          <p:nvPr>
            <p:ph type="sldNum" sz="quarter" idx="8"/>
          </p:nvPr>
        </p:nvSpPr>
        <p:spPr/>
        <p:txBody>
          <a:bodyPr/>
          <a:lstStyle>
            <a:lvl1pPr>
              <a:defRPr/>
            </a:lvl1pPr>
          </a:lstStyle>
          <a:p>
            <a:pPr lvl="0"/>
            <a:fld id="{3D97ABD0-8E20-490B-9B73-6E302AFAB7B1}" type="slidenum">
              <a:t>‹#›</a:t>
            </a:fld>
            <a:endParaRPr lang="en-GB"/>
          </a:p>
        </p:txBody>
      </p:sp>
    </p:spTree>
    <p:extLst>
      <p:ext uri="{BB962C8B-B14F-4D97-AF65-F5344CB8AC3E}">
        <p14:creationId xmlns:p14="http://schemas.microsoft.com/office/powerpoint/2010/main" val="18919776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505C31AC-AD6A-4BCD-A11A-4B684D6BE490}"/>
              </a:ext>
            </a:extLst>
          </p:cNvPr>
          <p:cNvGrpSpPr/>
          <p:nvPr/>
        </p:nvGrpSpPr>
        <p:grpSpPr>
          <a:xfrm>
            <a:off x="0" y="0"/>
            <a:ext cx="12188823" cy="548640"/>
            <a:chOff x="0" y="0"/>
            <a:chExt cx="12188823" cy="548640"/>
          </a:xfrm>
        </p:grpSpPr>
        <p:sp>
          <p:nvSpPr>
            <p:cNvPr id="3" name="Rectangle 8">
              <a:extLst>
                <a:ext uri="{FF2B5EF4-FFF2-40B4-BE49-F238E27FC236}">
                  <a16:creationId xmlns:a16="http://schemas.microsoft.com/office/drawing/2014/main" id="{70694AC3-C597-4CA2-A2F1-289B697B413C}"/>
                </a:ext>
              </a:extLst>
            </p:cNvPr>
            <p:cNvSpPr/>
            <p:nvPr/>
          </p:nvSpPr>
          <p:spPr>
            <a:xfrm flipV="1">
              <a:off x="0" y="45720"/>
              <a:ext cx="12188823"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Rectangle 9">
              <a:extLst>
                <a:ext uri="{FF2B5EF4-FFF2-40B4-BE49-F238E27FC236}">
                  <a16:creationId xmlns:a16="http://schemas.microsoft.com/office/drawing/2014/main" id="{E9B1B7FC-1109-4E5E-BF21-6909ABE9E78B}"/>
                </a:ext>
              </a:extLst>
            </p:cNvPr>
            <p:cNvSpPr/>
            <p:nvPr/>
          </p:nvSpPr>
          <p:spPr>
            <a:xfrm flipV="1">
              <a:off x="0" y="0"/>
              <a:ext cx="12188823"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sp>
        <p:nvSpPr>
          <p:cNvPr id="5" name="Title 1">
            <a:extLst>
              <a:ext uri="{FF2B5EF4-FFF2-40B4-BE49-F238E27FC236}">
                <a16:creationId xmlns:a16="http://schemas.microsoft.com/office/drawing/2014/main" id="{FB09A8D5-446C-4138-BE5E-E74C7F570E29}"/>
              </a:ext>
            </a:extLst>
          </p:cNvPr>
          <p:cNvSpPr txBox="1">
            <a:spLocks noGrp="1"/>
          </p:cNvSpPr>
          <p:nvPr>
            <p:ph type="title"/>
          </p:nvPr>
        </p:nvSpPr>
        <p:spPr>
          <a:xfrm>
            <a:off x="8138160" y="1828800"/>
            <a:ext cx="3657600" cy="2286000"/>
          </a:xfrm>
        </p:spPr>
        <p:txBody>
          <a:bodyPr/>
          <a:lstStyle>
            <a:lvl1pPr>
              <a:defRPr/>
            </a:lvl1pPr>
          </a:lstStyle>
          <a:p>
            <a:pPr lvl="0"/>
            <a:r>
              <a:rPr lang="en-GB"/>
              <a:t>Click to edit Master title style</a:t>
            </a:r>
          </a:p>
        </p:txBody>
      </p:sp>
      <p:sp>
        <p:nvSpPr>
          <p:cNvPr id="6" name="Content Placeholder 2">
            <a:extLst>
              <a:ext uri="{FF2B5EF4-FFF2-40B4-BE49-F238E27FC236}">
                <a16:creationId xmlns:a16="http://schemas.microsoft.com/office/drawing/2014/main" id="{233F9BC4-F84C-4EBF-8400-71AB7B2E7108}"/>
              </a:ext>
            </a:extLst>
          </p:cNvPr>
          <p:cNvSpPr txBox="1">
            <a:spLocks noGrp="1"/>
          </p:cNvSpPr>
          <p:nvPr>
            <p:ph idx="1"/>
          </p:nvPr>
        </p:nvSpPr>
        <p:spPr>
          <a:xfrm>
            <a:off x="548640" y="1005840"/>
            <a:ext cx="7223760" cy="4937760"/>
          </a:xfrm>
        </p:spPr>
        <p:txBody>
          <a:bodyPr/>
          <a:lstStyle>
            <a:lvl1pPr>
              <a:defRPr/>
            </a:lvl1pPr>
            <a:lvl2pPr>
              <a:defRPr/>
            </a:lvl2pPr>
            <a:lvl3pPr>
              <a:defRPr/>
            </a:lvl3pPr>
            <a:lvl4pPr>
              <a:defRPr/>
            </a:lvl4pPr>
            <a:lvl5pPr>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3">
            <a:extLst>
              <a:ext uri="{FF2B5EF4-FFF2-40B4-BE49-F238E27FC236}">
                <a16:creationId xmlns:a16="http://schemas.microsoft.com/office/drawing/2014/main" id="{24A691AF-82B5-4618-AB32-CC60B9C417EA}"/>
              </a:ext>
            </a:extLst>
          </p:cNvPr>
          <p:cNvSpPr txBox="1">
            <a:spLocks noGrp="1"/>
          </p:cNvSpPr>
          <p:nvPr>
            <p:ph type="body" idx="2"/>
          </p:nvPr>
        </p:nvSpPr>
        <p:spPr>
          <a:xfrm>
            <a:off x="8138160" y="4206240"/>
            <a:ext cx="3657600" cy="1645920"/>
          </a:xfrm>
        </p:spPr>
        <p:txBody>
          <a:bodyPr/>
          <a:lstStyle>
            <a:lvl1pPr marL="0" indent="0">
              <a:spcBef>
                <a:spcPts val="1200"/>
              </a:spcBef>
              <a:buNone/>
              <a:defRPr lang="en-US" sz="1600"/>
            </a:lvl1pPr>
          </a:lstStyle>
          <a:p>
            <a:pPr lvl="0"/>
            <a:r>
              <a:rPr lang="en-US"/>
              <a:t>Edit Master text styles</a:t>
            </a:r>
          </a:p>
        </p:txBody>
      </p:sp>
      <p:sp>
        <p:nvSpPr>
          <p:cNvPr id="8" name="Date Placeholder 4">
            <a:extLst>
              <a:ext uri="{FF2B5EF4-FFF2-40B4-BE49-F238E27FC236}">
                <a16:creationId xmlns:a16="http://schemas.microsoft.com/office/drawing/2014/main" id="{C8E81C97-E348-4C07-8FEC-4CED058CBA36}"/>
              </a:ext>
            </a:extLst>
          </p:cNvPr>
          <p:cNvSpPr txBox="1">
            <a:spLocks noGrp="1"/>
          </p:cNvSpPr>
          <p:nvPr>
            <p:ph type="dt" sz="half" idx="7"/>
          </p:nvPr>
        </p:nvSpPr>
        <p:spPr/>
        <p:txBody>
          <a:bodyPr/>
          <a:lstStyle>
            <a:lvl1pPr>
              <a:defRPr/>
            </a:lvl1pPr>
          </a:lstStyle>
          <a:p>
            <a:pPr lvl="0"/>
            <a:r>
              <a:rPr lang="en-US"/>
              <a:t>21/01/2018</a:t>
            </a:r>
          </a:p>
        </p:txBody>
      </p:sp>
      <p:sp>
        <p:nvSpPr>
          <p:cNvPr id="9" name="Footer Placeholder 5">
            <a:extLst>
              <a:ext uri="{FF2B5EF4-FFF2-40B4-BE49-F238E27FC236}">
                <a16:creationId xmlns:a16="http://schemas.microsoft.com/office/drawing/2014/main" id="{35499D97-CDC0-405F-993A-A217DCFECF9C}"/>
              </a:ext>
            </a:extLst>
          </p:cNvPr>
          <p:cNvSpPr txBox="1">
            <a:spLocks noGrp="1"/>
          </p:cNvSpPr>
          <p:nvPr>
            <p:ph type="ftr" sz="quarter" idx="9"/>
          </p:nvPr>
        </p:nvSpPr>
        <p:spPr/>
        <p:txBody>
          <a:bodyPr/>
          <a:lstStyle>
            <a:lvl1pPr>
              <a:defRPr/>
            </a:lvl1pPr>
          </a:lstStyle>
          <a:p>
            <a:pPr lvl="0"/>
            <a:r>
              <a:rPr lang="en-GB"/>
              <a:t>Mary Montague </a:t>
            </a:r>
          </a:p>
        </p:txBody>
      </p:sp>
      <p:sp>
        <p:nvSpPr>
          <p:cNvPr id="10" name="Slide Number Placeholder 6">
            <a:extLst>
              <a:ext uri="{FF2B5EF4-FFF2-40B4-BE49-F238E27FC236}">
                <a16:creationId xmlns:a16="http://schemas.microsoft.com/office/drawing/2014/main" id="{2D81A3EC-F410-4544-8F16-483E8E7DE850}"/>
              </a:ext>
            </a:extLst>
          </p:cNvPr>
          <p:cNvSpPr txBox="1">
            <a:spLocks noGrp="1"/>
          </p:cNvSpPr>
          <p:nvPr>
            <p:ph type="sldNum" sz="quarter" idx="8"/>
          </p:nvPr>
        </p:nvSpPr>
        <p:spPr/>
        <p:txBody>
          <a:bodyPr/>
          <a:lstStyle>
            <a:lvl1pPr>
              <a:defRPr/>
            </a:lvl1pPr>
          </a:lstStyle>
          <a:p>
            <a:pPr lvl="0"/>
            <a:fld id="{3349D0A7-E261-4950-B5C3-874E431940E6}" type="slidenum">
              <a:t>‹#›</a:t>
            </a:fld>
            <a:endParaRPr lang="en-GB"/>
          </a:p>
        </p:txBody>
      </p:sp>
    </p:spTree>
    <p:extLst>
      <p:ext uri="{BB962C8B-B14F-4D97-AF65-F5344CB8AC3E}">
        <p14:creationId xmlns:p14="http://schemas.microsoft.com/office/powerpoint/2010/main" val="3399558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C57E-349E-48E8-B949-34CCC1A3BACF}"/>
              </a:ext>
            </a:extLst>
          </p:cNvPr>
          <p:cNvSpPr txBox="1">
            <a:spLocks noGrp="1"/>
          </p:cNvSpPr>
          <p:nvPr>
            <p:ph type="title"/>
          </p:nvPr>
        </p:nvSpPr>
        <p:spPr>
          <a:xfrm>
            <a:off x="8138160" y="1828800"/>
            <a:ext cx="3657600" cy="2286000"/>
          </a:xfrm>
        </p:spPr>
        <p:txBody>
          <a:bodyPr/>
          <a:lstStyle>
            <a:lvl1pPr>
              <a:defRPr/>
            </a:lvl1pPr>
          </a:lstStyle>
          <a:p>
            <a:pPr lvl="0"/>
            <a:r>
              <a:rPr lang="en-GB"/>
              <a:t>Click to edit Master title style</a:t>
            </a:r>
          </a:p>
        </p:txBody>
      </p:sp>
      <p:sp>
        <p:nvSpPr>
          <p:cNvPr id="3" name="Picture Placeholder 2">
            <a:extLst>
              <a:ext uri="{FF2B5EF4-FFF2-40B4-BE49-F238E27FC236}">
                <a16:creationId xmlns:a16="http://schemas.microsoft.com/office/drawing/2014/main" id="{9B8935DB-879C-45D3-A3E7-510FB2882D50}"/>
              </a:ext>
            </a:extLst>
          </p:cNvPr>
          <p:cNvSpPr txBox="1">
            <a:spLocks noGrp="1"/>
          </p:cNvSpPr>
          <p:nvPr>
            <p:ph type="pic" idx="1"/>
          </p:nvPr>
        </p:nvSpPr>
        <p:spPr>
          <a:xfrm>
            <a:off x="548640" y="548640"/>
            <a:ext cx="6675120" cy="5760720"/>
          </a:xfrm>
        </p:spPr>
        <p:txBody>
          <a:bodyPr anchorCtr="1"/>
          <a:lstStyle>
            <a:lvl1pPr marL="0" indent="0" algn="ctr">
              <a:buNone/>
              <a:defRPr sz="3200"/>
            </a:lvl1pPr>
          </a:lstStyle>
          <a:p>
            <a:pPr lvl="0"/>
            <a:r>
              <a:rPr lang="en-GB"/>
              <a:t>Click icon to add picture</a:t>
            </a:r>
          </a:p>
        </p:txBody>
      </p:sp>
      <p:sp>
        <p:nvSpPr>
          <p:cNvPr id="4" name="Text Placeholder 3">
            <a:extLst>
              <a:ext uri="{FF2B5EF4-FFF2-40B4-BE49-F238E27FC236}">
                <a16:creationId xmlns:a16="http://schemas.microsoft.com/office/drawing/2014/main" id="{BF1F3667-FF80-40C9-A1A9-EC7E43683248}"/>
              </a:ext>
            </a:extLst>
          </p:cNvPr>
          <p:cNvSpPr txBox="1">
            <a:spLocks noGrp="1"/>
          </p:cNvSpPr>
          <p:nvPr>
            <p:ph type="body" idx="2"/>
          </p:nvPr>
        </p:nvSpPr>
        <p:spPr>
          <a:xfrm>
            <a:off x="8138160" y="4206240"/>
            <a:ext cx="3657600" cy="1645920"/>
          </a:xfrm>
        </p:spPr>
        <p:txBody>
          <a:bodyPr/>
          <a:lstStyle>
            <a:lvl1pPr marL="0" indent="0">
              <a:spcBef>
                <a:spcPts val="1200"/>
              </a:spcBef>
              <a:buNone/>
              <a:defRPr lang="en-US" sz="1600"/>
            </a:lvl1pPr>
          </a:lstStyle>
          <a:p>
            <a:pPr lvl="0"/>
            <a:r>
              <a:rPr lang="en-US"/>
              <a:t>Edit Master text styles</a:t>
            </a:r>
          </a:p>
        </p:txBody>
      </p:sp>
      <p:sp>
        <p:nvSpPr>
          <p:cNvPr id="5" name="Date Placeholder 4">
            <a:extLst>
              <a:ext uri="{FF2B5EF4-FFF2-40B4-BE49-F238E27FC236}">
                <a16:creationId xmlns:a16="http://schemas.microsoft.com/office/drawing/2014/main" id="{C0638A77-6356-4209-8F83-0902D402CDCF}"/>
              </a:ext>
            </a:extLst>
          </p:cNvPr>
          <p:cNvSpPr txBox="1">
            <a:spLocks noGrp="1"/>
          </p:cNvSpPr>
          <p:nvPr>
            <p:ph type="dt" sz="half" idx="7"/>
          </p:nvPr>
        </p:nvSpPr>
        <p:spPr/>
        <p:txBody>
          <a:bodyPr/>
          <a:lstStyle>
            <a:lvl1pPr>
              <a:defRPr/>
            </a:lvl1pPr>
          </a:lstStyle>
          <a:p>
            <a:pPr lvl="0"/>
            <a:r>
              <a:rPr lang="en-US"/>
              <a:t>21/01/2018</a:t>
            </a:r>
          </a:p>
        </p:txBody>
      </p:sp>
      <p:sp>
        <p:nvSpPr>
          <p:cNvPr id="6" name="Footer Placeholder 5">
            <a:extLst>
              <a:ext uri="{FF2B5EF4-FFF2-40B4-BE49-F238E27FC236}">
                <a16:creationId xmlns:a16="http://schemas.microsoft.com/office/drawing/2014/main" id="{9B7F71C8-7C24-488C-A8E3-069F882AC6A4}"/>
              </a:ext>
            </a:extLst>
          </p:cNvPr>
          <p:cNvSpPr txBox="1">
            <a:spLocks noGrp="1"/>
          </p:cNvSpPr>
          <p:nvPr>
            <p:ph type="ftr" sz="quarter" idx="9"/>
          </p:nvPr>
        </p:nvSpPr>
        <p:spPr/>
        <p:txBody>
          <a:bodyPr/>
          <a:lstStyle>
            <a:lvl1pPr>
              <a:defRPr/>
            </a:lvl1pPr>
          </a:lstStyle>
          <a:p>
            <a:pPr lvl="0"/>
            <a:r>
              <a:rPr lang="en-GB"/>
              <a:t>Mary Montague </a:t>
            </a:r>
          </a:p>
        </p:txBody>
      </p:sp>
      <p:sp>
        <p:nvSpPr>
          <p:cNvPr id="7" name="Slide Number Placeholder 6">
            <a:extLst>
              <a:ext uri="{FF2B5EF4-FFF2-40B4-BE49-F238E27FC236}">
                <a16:creationId xmlns:a16="http://schemas.microsoft.com/office/drawing/2014/main" id="{75C2A04D-5BDC-4DF3-AC19-480FEB56673D}"/>
              </a:ext>
            </a:extLst>
          </p:cNvPr>
          <p:cNvSpPr txBox="1">
            <a:spLocks noGrp="1"/>
          </p:cNvSpPr>
          <p:nvPr>
            <p:ph type="sldNum" sz="quarter" idx="8"/>
          </p:nvPr>
        </p:nvSpPr>
        <p:spPr/>
        <p:txBody>
          <a:bodyPr/>
          <a:lstStyle>
            <a:lvl1pPr>
              <a:defRPr/>
            </a:lvl1pPr>
          </a:lstStyle>
          <a:p>
            <a:pPr lvl="0"/>
            <a:fld id="{5AD30313-30F7-44BE-9D16-A0D668FC4D51}" type="slidenum">
              <a:t>‹#›</a:t>
            </a:fld>
            <a:endParaRPr lang="en-GB"/>
          </a:p>
        </p:txBody>
      </p:sp>
      <p:grpSp>
        <p:nvGrpSpPr>
          <p:cNvPr id="8" name="Group 7">
            <a:extLst>
              <a:ext uri="{FF2B5EF4-FFF2-40B4-BE49-F238E27FC236}">
                <a16:creationId xmlns:a16="http://schemas.microsoft.com/office/drawing/2014/main" id="{663B8C6A-90C7-4C96-BAC1-C9AEA1065753}"/>
              </a:ext>
            </a:extLst>
          </p:cNvPr>
          <p:cNvGrpSpPr/>
          <p:nvPr/>
        </p:nvGrpSpPr>
        <p:grpSpPr>
          <a:xfrm>
            <a:off x="0" y="0"/>
            <a:ext cx="7772400" cy="548640"/>
            <a:chOff x="0" y="0"/>
            <a:chExt cx="7772400" cy="548640"/>
          </a:xfrm>
        </p:grpSpPr>
        <p:sp>
          <p:nvSpPr>
            <p:cNvPr id="9" name="Rectangle 8">
              <a:extLst>
                <a:ext uri="{FF2B5EF4-FFF2-40B4-BE49-F238E27FC236}">
                  <a16:creationId xmlns:a16="http://schemas.microsoft.com/office/drawing/2014/main" id="{89D8952D-B508-49C1-A8D6-4B636B6D6D1D}"/>
                </a:ext>
              </a:extLst>
            </p:cNvPr>
            <p:cNvSpPr/>
            <p:nvPr/>
          </p:nvSpPr>
          <p:spPr>
            <a:xfrm flipV="1">
              <a:off x="0" y="45720"/>
              <a:ext cx="7772400"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0" name="Rectangle 9">
              <a:extLst>
                <a:ext uri="{FF2B5EF4-FFF2-40B4-BE49-F238E27FC236}">
                  <a16:creationId xmlns:a16="http://schemas.microsoft.com/office/drawing/2014/main" id="{1359235D-9D18-4F84-9CC3-D566789AD942}"/>
                </a:ext>
              </a:extLst>
            </p:cNvPr>
            <p:cNvSpPr/>
            <p:nvPr/>
          </p:nvSpPr>
          <p:spPr>
            <a:xfrm flipV="1">
              <a:off x="0" y="0"/>
              <a:ext cx="7772400"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11" name="Group 10">
            <a:extLst>
              <a:ext uri="{FF2B5EF4-FFF2-40B4-BE49-F238E27FC236}">
                <a16:creationId xmlns:a16="http://schemas.microsoft.com/office/drawing/2014/main" id="{25FF0435-FE94-41F9-97EB-69FD1DED6800}"/>
              </a:ext>
            </a:extLst>
          </p:cNvPr>
          <p:cNvGrpSpPr/>
          <p:nvPr/>
        </p:nvGrpSpPr>
        <p:grpSpPr>
          <a:xfrm>
            <a:off x="0" y="6309360"/>
            <a:ext cx="7772400" cy="548639"/>
            <a:chOff x="0" y="6309360"/>
            <a:chExt cx="7772400" cy="548639"/>
          </a:xfrm>
        </p:grpSpPr>
        <p:sp>
          <p:nvSpPr>
            <p:cNvPr id="12" name="Rectangle 11">
              <a:extLst>
                <a:ext uri="{FF2B5EF4-FFF2-40B4-BE49-F238E27FC236}">
                  <a16:creationId xmlns:a16="http://schemas.microsoft.com/office/drawing/2014/main" id="{55847ED1-0623-4D59-A72C-9AB26F9DA54B}"/>
                </a:ext>
              </a:extLst>
            </p:cNvPr>
            <p:cNvSpPr/>
            <p:nvPr/>
          </p:nvSpPr>
          <p:spPr>
            <a:xfrm>
              <a:off x="0" y="6309360"/>
              <a:ext cx="7772400"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3" name="Rectangle 12">
              <a:extLst>
                <a:ext uri="{FF2B5EF4-FFF2-40B4-BE49-F238E27FC236}">
                  <a16:creationId xmlns:a16="http://schemas.microsoft.com/office/drawing/2014/main" id="{4C34E553-FEEB-473C-BD98-C4576AD80794}"/>
                </a:ext>
              </a:extLst>
            </p:cNvPr>
            <p:cNvSpPr/>
            <p:nvPr/>
          </p:nvSpPr>
          <p:spPr>
            <a:xfrm>
              <a:off x="0" y="6703256"/>
              <a:ext cx="7772400"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14" name="Group 13">
            <a:extLst>
              <a:ext uri="{FF2B5EF4-FFF2-40B4-BE49-F238E27FC236}">
                <a16:creationId xmlns:a16="http://schemas.microsoft.com/office/drawing/2014/main" id="{B210B0BE-7A61-4C81-B8CD-9FB89B291086}"/>
              </a:ext>
            </a:extLst>
          </p:cNvPr>
          <p:cNvGrpSpPr/>
          <p:nvPr/>
        </p:nvGrpSpPr>
        <p:grpSpPr>
          <a:xfrm>
            <a:off x="0" y="0"/>
            <a:ext cx="548640" cy="6858000"/>
            <a:chOff x="0" y="0"/>
            <a:chExt cx="548640" cy="6858000"/>
          </a:xfrm>
        </p:grpSpPr>
        <p:sp>
          <p:nvSpPr>
            <p:cNvPr id="15" name="Rectangle 14">
              <a:extLst>
                <a:ext uri="{FF2B5EF4-FFF2-40B4-BE49-F238E27FC236}">
                  <a16:creationId xmlns:a16="http://schemas.microsoft.com/office/drawing/2014/main" id="{407DB2F5-DF62-45BE-867B-C9D0D764BF02}"/>
                </a:ext>
              </a:extLst>
            </p:cNvPr>
            <p:cNvSpPr/>
            <p:nvPr/>
          </p:nvSpPr>
          <p:spPr>
            <a:xfrm rot="5400013">
              <a:off x="-3131820" y="3177540"/>
              <a:ext cx="6858000"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6" name="Rectangle 15">
              <a:extLst>
                <a:ext uri="{FF2B5EF4-FFF2-40B4-BE49-F238E27FC236}">
                  <a16:creationId xmlns:a16="http://schemas.microsoft.com/office/drawing/2014/main" id="{F8127198-1712-4052-B48C-BA31218C25A6}"/>
                </a:ext>
              </a:extLst>
            </p:cNvPr>
            <p:cNvSpPr/>
            <p:nvPr/>
          </p:nvSpPr>
          <p:spPr>
            <a:xfrm rot="5400013">
              <a:off x="-3351628" y="3351628"/>
              <a:ext cx="6858000"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grpSp>
        <p:nvGrpSpPr>
          <p:cNvPr id="17" name="Group 16">
            <a:extLst>
              <a:ext uri="{FF2B5EF4-FFF2-40B4-BE49-F238E27FC236}">
                <a16:creationId xmlns:a16="http://schemas.microsoft.com/office/drawing/2014/main" id="{900C73A1-3DE5-47BA-8AF0-E179ABAB40B2}"/>
              </a:ext>
            </a:extLst>
          </p:cNvPr>
          <p:cNvGrpSpPr/>
          <p:nvPr/>
        </p:nvGrpSpPr>
        <p:grpSpPr>
          <a:xfrm>
            <a:off x="7223760" y="0"/>
            <a:ext cx="548639" cy="6858000"/>
            <a:chOff x="7223760" y="0"/>
            <a:chExt cx="548639" cy="6858000"/>
          </a:xfrm>
        </p:grpSpPr>
        <p:sp>
          <p:nvSpPr>
            <p:cNvPr id="18" name="Rectangle 17">
              <a:extLst>
                <a:ext uri="{FF2B5EF4-FFF2-40B4-BE49-F238E27FC236}">
                  <a16:creationId xmlns:a16="http://schemas.microsoft.com/office/drawing/2014/main" id="{F73D6597-B4A7-4741-9251-B806B9EC04B5}"/>
                </a:ext>
              </a:extLst>
            </p:cNvPr>
            <p:cNvSpPr/>
            <p:nvPr/>
          </p:nvSpPr>
          <p:spPr>
            <a:xfrm rot="16199987" flipH="1">
              <a:off x="4046220" y="3177540"/>
              <a:ext cx="6858000"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9" name="Rectangle 18">
              <a:extLst>
                <a:ext uri="{FF2B5EF4-FFF2-40B4-BE49-F238E27FC236}">
                  <a16:creationId xmlns:a16="http://schemas.microsoft.com/office/drawing/2014/main" id="{46845F50-E9AB-4DB0-BD5B-0D438F0A4D1A}"/>
                </a:ext>
              </a:extLst>
            </p:cNvPr>
            <p:cNvSpPr/>
            <p:nvPr/>
          </p:nvSpPr>
          <p:spPr>
            <a:xfrm rot="16199987" flipH="1">
              <a:off x="4266028" y="3351628"/>
              <a:ext cx="6858000"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spTree>
    <p:extLst>
      <p:ext uri="{BB962C8B-B14F-4D97-AF65-F5344CB8AC3E}">
        <p14:creationId xmlns:p14="http://schemas.microsoft.com/office/powerpoint/2010/main" val="23591238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3F3D8">
                <a:alpha val="56000"/>
              </a:srgbClr>
            </a:gs>
            <a:gs pos="100000">
              <a:srgbClr val="FFFFFF"/>
            </a:gs>
          </a:gsLst>
          <a:lin ang="5400000"/>
        </a:gra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3C68D223-872E-47B2-9601-7914F809E5BB}"/>
              </a:ext>
            </a:extLst>
          </p:cNvPr>
          <p:cNvGrpSpPr/>
          <p:nvPr/>
        </p:nvGrpSpPr>
        <p:grpSpPr>
          <a:xfrm>
            <a:off x="0" y="6309360"/>
            <a:ext cx="12188823" cy="548639"/>
            <a:chOff x="0" y="6309360"/>
            <a:chExt cx="12188823" cy="548639"/>
          </a:xfrm>
        </p:grpSpPr>
        <p:sp>
          <p:nvSpPr>
            <p:cNvPr id="3" name="Rectangle 8">
              <a:extLst>
                <a:ext uri="{FF2B5EF4-FFF2-40B4-BE49-F238E27FC236}">
                  <a16:creationId xmlns:a16="http://schemas.microsoft.com/office/drawing/2014/main" id="{66622496-1150-44D3-889E-5492FFEA8632}"/>
                </a:ext>
              </a:extLst>
            </p:cNvPr>
            <p:cNvSpPr/>
            <p:nvPr/>
          </p:nvSpPr>
          <p:spPr>
            <a:xfrm>
              <a:off x="0" y="6309360"/>
              <a:ext cx="12188823" cy="502920"/>
            </a:xfrm>
            <a:prstGeom prst="rect">
              <a:avLst/>
            </a:prstGeom>
            <a:solidFill>
              <a:srgbClr val="72C23C">
                <a:alpha val="1686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Rectangle 9">
              <a:extLst>
                <a:ext uri="{FF2B5EF4-FFF2-40B4-BE49-F238E27FC236}">
                  <a16:creationId xmlns:a16="http://schemas.microsoft.com/office/drawing/2014/main" id="{17D988C0-2040-48E5-99EE-75655A34599B}"/>
                </a:ext>
              </a:extLst>
            </p:cNvPr>
            <p:cNvSpPr/>
            <p:nvPr/>
          </p:nvSpPr>
          <p:spPr>
            <a:xfrm>
              <a:off x="0" y="6703256"/>
              <a:ext cx="12188823" cy="154743"/>
            </a:xfrm>
            <a:prstGeom prst="rect">
              <a:avLst/>
            </a:prstGeom>
            <a:solidFill>
              <a:srgbClr val="72C23C">
                <a:alpha val="2784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pSp>
      <p:sp>
        <p:nvSpPr>
          <p:cNvPr id="5" name="Title Placeholder 1">
            <a:extLst>
              <a:ext uri="{FF2B5EF4-FFF2-40B4-BE49-F238E27FC236}">
                <a16:creationId xmlns:a16="http://schemas.microsoft.com/office/drawing/2014/main" id="{FFE44326-1080-4D5A-A7BA-B45CCDC53A1B}"/>
              </a:ext>
            </a:extLst>
          </p:cNvPr>
          <p:cNvSpPr txBox="1">
            <a:spLocks noGrp="1"/>
          </p:cNvSpPr>
          <p:nvPr>
            <p:ph type="title"/>
          </p:nvPr>
        </p:nvSpPr>
        <p:spPr>
          <a:xfrm>
            <a:off x="1341123" y="438912"/>
            <a:ext cx="9509760" cy="1088136"/>
          </a:xfrm>
          <a:prstGeom prst="rect">
            <a:avLst/>
          </a:prstGeom>
          <a:noFill/>
          <a:ln>
            <a:noFill/>
          </a:ln>
        </p:spPr>
        <p:txBody>
          <a:bodyPr vert="horz" wrap="square" lIns="91440" tIns="45720" rIns="91440" bIns="45720" anchor="b" anchorCtr="0" compatLnSpc="1">
            <a:normAutofit/>
          </a:bodyPr>
          <a:lstStyle/>
          <a:p>
            <a:pPr lvl="0"/>
            <a:r>
              <a:rPr lang="en-GB"/>
              <a:t>Click to edit Master title style</a:t>
            </a:r>
          </a:p>
        </p:txBody>
      </p:sp>
      <p:sp>
        <p:nvSpPr>
          <p:cNvPr id="6" name="Text Placeholder 2">
            <a:extLst>
              <a:ext uri="{FF2B5EF4-FFF2-40B4-BE49-F238E27FC236}">
                <a16:creationId xmlns:a16="http://schemas.microsoft.com/office/drawing/2014/main" id="{FBDA42AC-C77A-402D-B509-9660D3F5BD84}"/>
              </a:ext>
            </a:extLst>
          </p:cNvPr>
          <p:cNvSpPr txBox="1">
            <a:spLocks noGrp="1"/>
          </p:cNvSpPr>
          <p:nvPr>
            <p:ph type="body" idx="1"/>
          </p:nvPr>
        </p:nvSpPr>
        <p:spPr>
          <a:xfrm>
            <a:off x="1341123" y="1673352"/>
            <a:ext cx="9509760" cy="4343400"/>
          </a:xfrm>
          <a:prstGeom prst="rect">
            <a:avLst/>
          </a:prstGeom>
          <a:noFill/>
          <a:ln>
            <a:noFill/>
          </a:ln>
        </p:spPr>
        <p:txBody>
          <a:bodyPr vert="horz" wrap="square" lIns="91440" tIns="45720" rIns="91440" bIns="45720" anchor="t" anchorCtr="0" compatLnSpc="1">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a16="http://schemas.microsoft.com/office/drawing/2014/main" id="{9058A354-6CA5-4559-AF38-29CDC746FA7C}"/>
              </a:ext>
            </a:extLst>
          </p:cNvPr>
          <p:cNvSpPr txBox="1">
            <a:spLocks noGrp="1"/>
          </p:cNvSpPr>
          <p:nvPr>
            <p:ph type="dt" sz="half" idx="2"/>
          </p:nvPr>
        </p:nvSpPr>
        <p:spPr>
          <a:xfrm>
            <a:off x="8875779" y="6391656"/>
            <a:ext cx="960120" cy="237744"/>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624D38"/>
                </a:solidFill>
                <a:uFillTx/>
                <a:latin typeface="Century Gothic"/>
              </a:defRPr>
            </a:lvl1pPr>
          </a:lstStyle>
          <a:p>
            <a:pPr lvl="0"/>
            <a:r>
              <a:rPr lang="en-US"/>
              <a:t>21/01/2018</a:t>
            </a:r>
          </a:p>
        </p:txBody>
      </p:sp>
      <p:sp>
        <p:nvSpPr>
          <p:cNvPr id="8" name="Footer Placeholder 4">
            <a:extLst>
              <a:ext uri="{FF2B5EF4-FFF2-40B4-BE49-F238E27FC236}">
                <a16:creationId xmlns:a16="http://schemas.microsoft.com/office/drawing/2014/main" id="{24F24739-80FF-40C5-AED3-6402F6E661B6}"/>
              </a:ext>
            </a:extLst>
          </p:cNvPr>
          <p:cNvSpPr txBox="1">
            <a:spLocks noGrp="1"/>
          </p:cNvSpPr>
          <p:nvPr>
            <p:ph type="ftr" sz="quarter" idx="3"/>
          </p:nvPr>
        </p:nvSpPr>
        <p:spPr>
          <a:xfrm>
            <a:off x="1341123" y="6391656"/>
            <a:ext cx="7159752" cy="237744"/>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800" b="0" i="0" u="none" strike="noStrike" kern="1200" cap="all" spc="0" baseline="0">
                <a:solidFill>
                  <a:srgbClr val="624D38"/>
                </a:solidFill>
                <a:uFillTx/>
                <a:latin typeface="Century Gothic"/>
              </a:defRPr>
            </a:lvl1pPr>
          </a:lstStyle>
          <a:p>
            <a:pPr lvl="0"/>
            <a:r>
              <a:rPr lang="en-GB"/>
              <a:t>Mary Montague </a:t>
            </a:r>
          </a:p>
        </p:txBody>
      </p:sp>
      <p:sp>
        <p:nvSpPr>
          <p:cNvPr id="9" name="Slide Number Placeholder 5">
            <a:extLst>
              <a:ext uri="{FF2B5EF4-FFF2-40B4-BE49-F238E27FC236}">
                <a16:creationId xmlns:a16="http://schemas.microsoft.com/office/drawing/2014/main" id="{80261539-5ACE-4EE0-840F-09848A18967C}"/>
              </a:ext>
            </a:extLst>
          </p:cNvPr>
          <p:cNvSpPr txBox="1">
            <a:spLocks noGrp="1"/>
          </p:cNvSpPr>
          <p:nvPr>
            <p:ph type="sldNum" sz="quarter" idx="4"/>
          </p:nvPr>
        </p:nvSpPr>
        <p:spPr>
          <a:xfrm>
            <a:off x="10210803" y="6391656"/>
            <a:ext cx="640080" cy="237744"/>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800" b="0" i="0" u="none" strike="noStrike" kern="1200" cap="none" spc="0" baseline="0">
                <a:solidFill>
                  <a:srgbClr val="624D38"/>
                </a:solidFill>
                <a:uFillTx/>
                <a:latin typeface="Century Gothic"/>
              </a:defRPr>
            </a:lvl1pPr>
          </a:lstStyle>
          <a:p>
            <a:pPr lvl="0"/>
            <a:fld id="{A6A9F800-04D4-475F-8C37-420720A8C80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GB" sz="3400" b="0" i="0" u="none" strike="noStrike" kern="1200" cap="none" spc="0" baseline="0">
          <a:solidFill>
            <a:srgbClr val="4A3A2A"/>
          </a:solidFill>
          <a:uFillTx/>
          <a:latin typeface="Century Gothic"/>
        </a:defRPr>
      </a:lvl1pPr>
    </p:titleStyle>
    <p:bodyStyle>
      <a:lvl1pPr marL="274320" marR="0" lvl="0" indent="-228600" algn="l" defTabSz="914400" rtl="0" fontAlgn="auto" hangingPunct="1">
        <a:lnSpc>
          <a:spcPct val="90000"/>
        </a:lnSpc>
        <a:spcBef>
          <a:spcPts val="1800"/>
        </a:spcBef>
        <a:spcAft>
          <a:spcPts val="0"/>
        </a:spcAft>
        <a:buSzPct val="80000"/>
        <a:buFont typeface="Arial" pitchFamily="34"/>
        <a:buChar char="•"/>
        <a:tabLst/>
        <a:defRPr lang="en-GB" sz="2000" b="0" i="0" u="none" strike="noStrike" kern="1200" cap="none" spc="0" baseline="0">
          <a:solidFill>
            <a:srgbClr val="624D38"/>
          </a:solidFill>
          <a:uFillTx/>
          <a:latin typeface="Century Gothic"/>
        </a:defRPr>
      </a:lvl1pPr>
      <a:lvl2pPr marL="594360" marR="0" lvl="1" indent="-228600" algn="l" defTabSz="914400" rtl="0" fontAlgn="auto" hangingPunct="1">
        <a:lnSpc>
          <a:spcPct val="90000"/>
        </a:lnSpc>
        <a:spcBef>
          <a:spcPts val="1000"/>
        </a:spcBef>
        <a:spcAft>
          <a:spcPts val="0"/>
        </a:spcAft>
        <a:buSzPct val="80000"/>
        <a:buFont typeface="Arial" pitchFamily="34"/>
        <a:buChar char="•"/>
        <a:tabLst/>
        <a:defRPr lang="en-GB" sz="1800" b="0" i="0" u="none" strike="noStrike" kern="1200" cap="none" spc="0" baseline="0">
          <a:solidFill>
            <a:srgbClr val="624D38"/>
          </a:solidFill>
          <a:uFillTx/>
          <a:latin typeface="Century Gothic"/>
        </a:defRPr>
      </a:lvl2pPr>
      <a:lvl3pPr marL="914400" marR="0" lvl="2" indent="-228600" algn="l" defTabSz="914400" rtl="0" fontAlgn="auto" hangingPunct="1">
        <a:lnSpc>
          <a:spcPct val="90000"/>
        </a:lnSpc>
        <a:spcBef>
          <a:spcPts val="800"/>
        </a:spcBef>
        <a:spcAft>
          <a:spcPts val="0"/>
        </a:spcAft>
        <a:buSzPct val="80000"/>
        <a:buFont typeface="Arial" pitchFamily="34"/>
        <a:buChar char="•"/>
        <a:tabLst/>
        <a:defRPr lang="en-GB" sz="1600" b="0" i="0" u="none" strike="noStrike" kern="1200" cap="none" spc="0" baseline="0">
          <a:solidFill>
            <a:srgbClr val="624D38"/>
          </a:solidFill>
          <a:uFillTx/>
          <a:latin typeface="Century Gothic"/>
        </a:defRPr>
      </a:lvl3pPr>
      <a:lvl4pPr marL="1234440" marR="0" lvl="3" indent="-228600" algn="l" defTabSz="914400" rtl="0" fontAlgn="auto" hangingPunct="1">
        <a:lnSpc>
          <a:spcPct val="90000"/>
        </a:lnSpc>
        <a:spcBef>
          <a:spcPts val="800"/>
        </a:spcBef>
        <a:spcAft>
          <a:spcPts val="0"/>
        </a:spcAft>
        <a:buSzPct val="80000"/>
        <a:buFont typeface="Arial" pitchFamily="34"/>
        <a:buChar char="•"/>
        <a:tabLst/>
        <a:defRPr lang="en-GB" sz="1400" b="0" i="0" u="none" strike="noStrike" kern="1200" cap="none" spc="0" baseline="0">
          <a:solidFill>
            <a:srgbClr val="624D38"/>
          </a:solidFill>
          <a:uFillTx/>
          <a:latin typeface="Century Gothic"/>
        </a:defRPr>
      </a:lvl4pPr>
      <a:lvl5pPr marL="1554480" marR="0" lvl="4" indent="-228600" algn="l" defTabSz="914400" rtl="0" fontAlgn="auto" hangingPunct="1">
        <a:lnSpc>
          <a:spcPct val="90000"/>
        </a:lnSpc>
        <a:spcBef>
          <a:spcPts val="800"/>
        </a:spcBef>
        <a:spcAft>
          <a:spcPts val="0"/>
        </a:spcAft>
        <a:buSzPct val="80000"/>
        <a:buFont typeface="Arial" pitchFamily="34"/>
        <a:buChar char="•"/>
        <a:tabLst/>
        <a:defRPr lang="en-GB" sz="1400" b="0" i="0" u="none" strike="noStrike" kern="1200" cap="none" spc="0" baseline="0">
          <a:solidFill>
            <a:srgbClr val="624D38"/>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7">
    <p:bg>
      <p:bgPr>
        <a:gradFill>
          <a:gsLst>
            <a:gs pos="0">
              <a:srgbClr val="E3F3D8">
                <a:alpha val="56000"/>
              </a:srgbClr>
            </a:gs>
            <a:gs pos="100000">
              <a:srgbClr val="FFFFFF"/>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395E-974D-4C4E-A711-9BE0F764F1AC}"/>
              </a:ext>
            </a:extLst>
          </p:cNvPr>
          <p:cNvSpPr txBox="1">
            <a:spLocks noGrp="1"/>
          </p:cNvSpPr>
          <p:nvPr>
            <p:ph type="ctrTitle"/>
          </p:nvPr>
        </p:nvSpPr>
        <p:spPr>
          <a:xfrm>
            <a:off x="1295403" y="1188720"/>
            <a:ext cx="9601200" cy="1629894"/>
          </a:xfrm>
        </p:spPr>
        <p:txBody>
          <a:bodyPr/>
          <a:lstStyle/>
          <a:p>
            <a:pPr lvl="0"/>
            <a:r>
              <a:rPr lang="en-US" sz="5400" b="1" dirty="0">
                <a:solidFill>
                  <a:schemeClr val="accent4">
                    <a:lumMod val="50000"/>
                  </a:schemeClr>
                </a:solidFill>
                <a:latin typeface="Tahoma" pitchFamily="34"/>
                <a:ea typeface="Tahoma" pitchFamily="34"/>
                <a:cs typeface="Tahoma" pitchFamily="34"/>
              </a:rPr>
              <a:t>Knowing Me Knowing You </a:t>
            </a:r>
          </a:p>
        </p:txBody>
      </p:sp>
      <p:sp>
        <p:nvSpPr>
          <p:cNvPr id="3" name="Subtitle 2">
            <a:extLst>
              <a:ext uri="{FF2B5EF4-FFF2-40B4-BE49-F238E27FC236}">
                <a16:creationId xmlns:a16="http://schemas.microsoft.com/office/drawing/2014/main" id="{C297D4E6-33A8-44A8-AAB8-D14F73E8891E}"/>
              </a:ext>
            </a:extLst>
          </p:cNvPr>
          <p:cNvSpPr txBox="1">
            <a:spLocks noGrp="1"/>
          </p:cNvSpPr>
          <p:nvPr>
            <p:ph type="subTitle" idx="1"/>
          </p:nvPr>
        </p:nvSpPr>
        <p:spPr>
          <a:xfrm>
            <a:off x="1295403" y="3186260"/>
            <a:ext cx="9601200" cy="1477179"/>
          </a:xfrm>
        </p:spPr>
        <p:txBody>
          <a:bodyPr/>
          <a:lstStyle/>
          <a:p>
            <a:pPr lvl="0"/>
            <a:r>
              <a:rPr lang="en-US" sz="5400" b="1" dirty="0">
                <a:solidFill>
                  <a:schemeClr val="accent4">
                    <a:lumMod val="50000"/>
                  </a:schemeClr>
                </a:solidFill>
                <a:latin typeface="Tahoma" pitchFamily="34"/>
                <a:ea typeface="Tahoma" pitchFamily="34"/>
                <a:cs typeface="Tahoma" pitchFamily="34"/>
              </a:rPr>
              <a:t>DIVERSITY</a:t>
            </a:r>
            <a:r>
              <a:rPr lang="en-US" sz="3600" b="1" dirty="0">
                <a:solidFill>
                  <a:schemeClr val="accent4">
                    <a:lumMod val="50000"/>
                  </a:schemeClr>
                </a:solidFill>
                <a:latin typeface="Tahoma" pitchFamily="34"/>
                <a:ea typeface="Tahoma" pitchFamily="34"/>
                <a:cs typeface="Tahoma" pitchFamily="34"/>
              </a:rPr>
              <a:t> </a:t>
            </a:r>
            <a:r>
              <a:rPr lang="en-US" sz="5400" b="1" dirty="0">
                <a:solidFill>
                  <a:schemeClr val="accent4">
                    <a:lumMod val="50000"/>
                  </a:schemeClr>
                </a:solidFill>
                <a:latin typeface="Tahoma" pitchFamily="34"/>
                <a:ea typeface="Tahoma" pitchFamily="34"/>
                <a:cs typeface="Tahoma" pitchFamily="34"/>
              </a:rPr>
              <a:t>WORKS </a:t>
            </a:r>
          </a:p>
        </p:txBody>
      </p:sp>
      <p:pic>
        <p:nvPicPr>
          <p:cNvPr id="4" name="Picture 4">
            <a:extLst>
              <a:ext uri="{FF2B5EF4-FFF2-40B4-BE49-F238E27FC236}">
                <a16:creationId xmlns:a16="http://schemas.microsoft.com/office/drawing/2014/main" id="{F8C41B3F-3A02-40B8-9284-FC5551EBE93A}"/>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obesity.jpg">
            <a:extLst>
              <a:ext uri="{FF2B5EF4-FFF2-40B4-BE49-F238E27FC236}">
                <a16:creationId xmlns:a16="http://schemas.microsoft.com/office/drawing/2014/main" id="{131E5660-7FD6-4D30-85BD-3572A08A6B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2502" y="273377"/>
            <a:ext cx="5083598" cy="585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E929EF2-F29D-4225-9756-20B0F1439C3E}"/>
              </a:ext>
            </a:extLst>
          </p:cNvPr>
          <p:cNvSpPr>
            <a:spLocks noGrp="1"/>
          </p:cNvSpPr>
          <p:nvPr>
            <p:ph type="sldNum" sz="quarter" idx="8"/>
          </p:nvPr>
        </p:nvSpPr>
        <p:spPr/>
        <p:txBody>
          <a:bodyPr/>
          <a:lstStyle/>
          <a:p>
            <a:pPr lvl="0"/>
            <a:r>
              <a:rPr lang="en-GB" dirty="0"/>
              <a:t>1</a:t>
            </a:r>
          </a:p>
        </p:txBody>
      </p:sp>
      <p:sp>
        <p:nvSpPr>
          <p:cNvPr id="5" name="TextBox 4">
            <a:extLst>
              <a:ext uri="{FF2B5EF4-FFF2-40B4-BE49-F238E27FC236}">
                <a16:creationId xmlns:a16="http://schemas.microsoft.com/office/drawing/2014/main" id="{B20D209D-9FB6-45F2-994B-13CC2E15E0BD}"/>
              </a:ext>
            </a:extLst>
          </p:cNvPr>
          <p:cNvSpPr txBox="1"/>
          <p:nvPr/>
        </p:nvSpPr>
        <p:spPr>
          <a:xfrm>
            <a:off x="838986" y="735291"/>
            <a:ext cx="1913641" cy="369332"/>
          </a:xfrm>
          <a:prstGeom prst="rect">
            <a:avLst/>
          </a:prstGeom>
          <a:noFill/>
        </p:spPr>
        <p:txBody>
          <a:bodyPr wrap="square" rtlCol="0">
            <a:spAutoFit/>
          </a:bodyPr>
          <a:lstStyle/>
          <a:p>
            <a:r>
              <a:rPr lang="en-GB" dirty="0"/>
              <a:t>Picture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nge-drinking.jpg">
            <a:extLst>
              <a:ext uri="{FF2B5EF4-FFF2-40B4-BE49-F238E27FC236}">
                <a16:creationId xmlns:a16="http://schemas.microsoft.com/office/drawing/2014/main" id="{C237A4C6-FA2C-467A-937E-55275361BFF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663826" y="679450"/>
            <a:ext cx="6850063" cy="5143500"/>
          </a:xfrm>
          <a:noFill/>
        </p:spPr>
      </p:pic>
      <p:sp>
        <p:nvSpPr>
          <p:cNvPr id="3" name="TextBox 2">
            <a:extLst>
              <a:ext uri="{FF2B5EF4-FFF2-40B4-BE49-F238E27FC236}">
                <a16:creationId xmlns:a16="http://schemas.microsoft.com/office/drawing/2014/main" id="{224C7DB6-A309-4CB7-BD3D-149CC6426BE3}"/>
              </a:ext>
            </a:extLst>
          </p:cNvPr>
          <p:cNvSpPr txBox="1"/>
          <p:nvPr/>
        </p:nvSpPr>
        <p:spPr>
          <a:xfrm>
            <a:off x="838986" y="735291"/>
            <a:ext cx="1913641" cy="369332"/>
          </a:xfrm>
          <a:prstGeom prst="rect">
            <a:avLst/>
          </a:prstGeom>
          <a:noFill/>
        </p:spPr>
        <p:txBody>
          <a:bodyPr wrap="square" rtlCol="0">
            <a:spAutoFit/>
          </a:bodyPr>
          <a:lstStyle/>
          <a:p>
            <a:r>
              <a:rPr lang="en-GB" dirty="0"/>
              <a:t>Picture 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radford shopkeepers warned over street drinkers sales - BBC News">
            <a:extLst>
              <a:ext uri="{FF2B5EF4-FFF2-40B4-BE49-F238E27FC236}">
                <a16:creationId xmlns:a16="http://schemas.microsoft.com/office/drawing/2014/main" id="{0A380B77-0B85-4A3F-9690-4D9B379CDE8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032000" y="695817"/>
            <a:ext cx="8516593" cy="4790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D5BFFB-C5BF-488D-B14E-421C32E6D031}"/>
              </a:ext>
            </a:extLst>
          </p:cNvPr>
          <p:cNvSpPr txBox="1"/>
          <p:nvPr/>
        </p:nvSpPr>
        <p:spPr>
          <a:xfrm>
            <a:off x="838986" y="735291"/>
            <a:ext cx="1913641" cy="369332"/>
          </a:xfrm>
          <a:prstGeom prst="rect">
            <a:avLst/>
          </a:prstGeom>
          <a:noFill/>
        </p:spPr>
        <p:txBody>
          <a:bodyPr wrap="square" rtlCol="0">
            <a:spAutoFit/>
          </a:bodyPr>
          <a:lstStyle/>
          <a:p>
            <a:r>
              <a:rPr lang="en-GB" dirty="0"/>
              <a:t>Picture 3</a:t>
            </a:r>
          </a:p>
        </p:txBody>
      </p:sp>
    </p:spTree>
    <p:extLst>
      <p:ext uri="{BB962C8B-B14F-4D97-AF65-F5344CB8AC3E}">
        <p14:creationId xmlns:p14="http://schemas.microsoft.com/office/powerpoint/2010/main" val="6985642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y Marriage.jpg">
            <a:extLst>
              <a:ext uri="{FF2B5EF4-FFF2-40B4-BE49-F238E27FC236}">
                <a16:creationId xmlns:a16="http://schemas.microsoft.com/office/drawing/2014/main" id="{B1EA5C3E-4CD2-49D4-92F5-63AE6F14468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92388" y="488950"/>
            <a:ext cx="6894512" cy="5862638"/>
          </a:xfrm>
          <a:noFill/>
        </p:spPr>
      </p:pic>
      <p:sp>
        <p:nvSpPr>
          <p:cNvPr id="3" name="TextBox 2">
            <a:extLst>
              <a:ext uri="{FF2B5EF4-FFF2-40B4-BE49-F238E27FC236}">
                <a16:creationId xmlns:a16="http://schemas.microsoft.com/office/drawing/2014/main" id="{1E3A0316-9FE2-439D-AD5E-2A98041A977D}"/>
              </a:ext>
            </a:extLst>
          </p:cNvPr>
          <p:cNvSpPr txBox="1"/>
          <p:nvPr/>
        </p:nvSpPr>
        <p:spPr>
          <a:xfrm>
            <a:off x="791459" y="735291"/>
            <a:ext cx="1913641" cy="369332"/>
          </a:xfrm>
          <a:prstGeom prst="rect">
            <a:avLst/>
          </a:prstGeom>
          <a:noFill/>
        </p:spPr>
        <p:txBody>
          <a:bodyPr wrap="square" rtlCol="0">
            <a:spAutoFit/>
          </a:bodyPr>
          <a:lstStyle/>
          <a:p>
            <a:r>
              <a:rPr lang="en-GB" dirty="0"/>
              <a:t>Picture 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852CC19-9F24-4AD0-A95B-0C597C6DCCBE}"/>
              </a:ext>
            </a:extLst>
          </p:cNvPr>
          <p:cNvPicPr>
            <a:picLocks noChangeAspect="1" noChangeArrowheads="1"/>
          </p:cNvPicPr>
          <p:nvPr/>
        </p:nvPicPr>
        <p:blipFill>
          <a:blip r:embed="rId2"/>
          <a:srcRect l="42807" t="10655" r="2170" b="20853"/>
          <a:stretch>
            <a:fillRect/>
          </a:stretch>
        </p:blipFill>
        <p:spPr bwMode="auto">
          <a:xfrm>
            <a:off x="2549526" y="0"/>
            <a:ext cx="7345363" cy="6858000"/>
          </a:xfrm>
          <a:prstGeom prst="rect">
            <a:avLst/>
          </a:prstGeom>
          <a:noFill/>
          <a:ln>
            <a:noFill/>
          </a:ln>
          <a:effectLst/>
        </p:spPr>
      </p:pic>
      <p:sp>
        <p:nvSpPr>
          <p:cNvPr id="3" name="TextBox 2">
            <a:extLst>
              <a:ext uri="{FF2B5EF4-FFF2-40B4-BE49-F238E27FC236}">
                <a16:creationId xmlns:a16="http://schemas.microsoft.com/office/drawing/2014/main" id="{FB83609D-9872-468C-9361-F7A39873FD97}"/>
              </a:ext>
            </a:extLst>
          </p:cNvPr>
          <p:cNvSpPr txBox="1"/>
          <p:nvPr/>
        </p:nvSpPr>
        <p:spPr>
          <a:xfrm>
            <a:off x="838986" y="735291"/>
            <a:ext cx="1913641" cy="369332"/>
          </a:xfrm>
          <a:prstGeom prst="rect">
            <a:avLst/>
          </a:prstGeom>
          <a:noFill/>
        </p:spPr>
        <p:txBody>
          <a:bodyPr wrap="square" rtlCol="0">
            <a:spAutoFit/>
          </a:bodyPr>
          <a:lstStyle/>
          <a:p>
            <a:r>
              <a:rPr lang="en-GB" dirty="0"/>
              <a:t>Picture 5</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2">
            <a:extLst>
              <a:ext uri="{FF2B5EF4-FFF2-40B4-BE49-F238E27FC236}">
                <a16:creationId xmlns:a16="http://schemas.microsoft.com/office/drawing/2014/main" id="{F7CDC77F-C1C1-4E8E-9D2A-B838FFA6A17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43114" y="487084"/>
            <a:ext cx="8448675" cy="5635625"/>
          </a:xfrm>
        </p:spPr>
      </p:pic>
      <p:sp>
        <p:nvSpPr>
          <p:cNvPr id="3" name="TextBox 2">
            <a:extLst>
              <a:ext uri="{FF2B5EF4-FFF2-40B4-BE49-F238E27FC236}">
                <a16:creationId xmlns:a16="http://schemas.microsoft.com/office/drawing/2014/main" id="{37E06F31-162C-4561-9305-068203F6E1D2}"/>
              </a:ext>
            </a:extLst>
          </p:cNvPr>
          <p:cNvSpPr txBox="1"/>
          <p:nvPr/>
        </p:nvSpPr>
        <p:spPr>
          <a:xfrm>
            <a:off x="838986" y="735291"/>
            <a:ext cx="1913641" cy="369332"/>
          </a:xfrm>
          <a:prstGeom prst="rect">
            <a:avLst/>
          </a:prstGeom>
          <a:noFill/>
        </p:spPr>
        <p:txBody>
          <a:bodyPr wrap="square" rtlCol="0">
            <a:spAutoFit/>
          </a:bodyPr>
          <a:lstStyle/>
          <a:p>
            <a:r>
              <a:rPr lang="en-GB" dirty="0"/>
              <a:t>Picture 6</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isty Stanley sits with her daughters Kaylee (left) and Marabella at their home in Welch, West Virginia, on Sept. 9, 2019. McDowell County, West Virginia, is one of the poorest in the nation. (Michael S. Williamson/The Washington Post)">
            <a:extLst>
              <a:ext uri="{FF2B5EF4-FFF2-40B4-BE49-F238E27FC236}">
                <a16:creationId xmlns:a16="http://schemas.microsoft.com/office/drawing/2014/main" id="{91B62325-9C70-4F89-A419-23CFFCA25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736" y="1244339"/>
            <a:ext cx="6634264" cy="4378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3155FB-733F-45C6-8E01-24DA4ED59694}"/>
              </a:ext>
            </a:extLst>
          </p:cNvPr>
          <p:cNvSpPr txBox="1"/>
          <p:nvPr/>
        </p:nvSpPr>
        <p:spPr>
          <a:xfrm>
            <a:off x="838986" y="735291"/>
            <a:ext cx="1913641" cy="369332"/>
          </a:xfrm>
          <a:prstGeom prst="rect">
            <a:avLst/>
          </a:prstGeom>
          <a:noFill/>
        </p:spPr>
        <p:txBody>
          <a:bodyPr wrap="square" rtlCol="0">
            <a:spAutoFit/>
          </a:bodyPr>
          <a:lstStyle/>
          <a:p>
            <a:r>
              <a:rPr lang="en-GB" dirty="0"/>
              <a:t>Picture 9</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he Story of American Poverty, As Told by One Alabama County | Pulitzer  Center">
            <a:extLst>
              <a:ext uri="{FF2B5EF4-FFF2-40B4-BE49-F238E27FC236}">
                <a16:creationId xmlns:a16="http://schemas.microsoft.com/office/drawing/2014/main" id="{DCC6E1DB-5F58-4E4C-A71F-DF97AB5C7B6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438400" y="342900"/>
            <a:ext cx="73152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D99D5A-0613-49EE-8DFD-B1A9E7E230DF}"/>
              </a:ext>
            </a:extLst>
          </p:cNvPr>
          <p:cNvSpPr txBox="1"/>
          <p:nvPr/>
        </p:nvSpPr>
        <p:spPr>
          <a:xfrm>
            <a:off x="838986" y="735291"/>
            <a:ext cx="1913641" cy="369332"/>
          </a:xfrm>
          <a:prstGeom prst="rect">
            <a:avLst/>
          </a:prstGeom>
          <a:noFill/>
        </p:spPr>
        <p:txBody>
          <a:bodyPr wrap="square" rtlCol="0">
            <a:spAutoFit/>
          </a:bodyPr>
          <a:lstStyle/>
          <a:p>
            <a:r>
              <a:rPr lang="en-GB" dirty="0"/>
              <a:t>Picture 7</a:t>
            </a:r>
          </a:p>
        </p:txBody>
      </p:sp>
    </p:spTree>
    <p:extLst>
      <p:ext uri="{BB962C8B-B14F-4D97-AF65-F5344CB8AC3E}">
        <p14:creationId xmlns:p14="http://schemas.microsoft.com/office/powerpoint/2010/main" val="36090501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e Changing Face of the American Family | Parents">
            <a:extLst>
              <a:ext uri="{FF2B5EF4-FFF2-40B4-BE49-F238E27FC236}">
                <a16:creationId xmlns:a16="http://schemas.microsoft.com/office/drawing/2014/main" id="{647BBFF6-1E7A-4443-BBA8-818DC892EC8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083323" y="352459"/>
            <a:ext cx="8816099" cy="587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D4B5D3-D5D1-449F-9452-1A6F3A557ADC}"/>
              </a:ext>
            </a:extLst>
          </p:cNvPr>
          <p:cNvSpPr txBox="1"/>
          <p:nvPr/>
        </p:nvSpPr>
        <p:spPr>
          <a:xfrm>
            <a:off x="838986" y="735291"/>
            <a:ext cx="1913641" cy="369332"/>
          </a:xfrm>
          <a:prstGeom prst="rect">
            <a:avLst/>
          </a:prstGeom>
          <a:noFill/>
        </p:spPr>
        <p:txBody>
          <a:bodyPr wrap="square" rtlCol="0">
            <a:spAutoFit/>
          </a:bodyPr>
          <a:lstStyle/>
          <a:p>
            <a:r>
              <a:rPr lang="en-GB" dirty="0"/>
              <a:t>Picture 8</a:t>
            </a:r>
          </a:p>
        </p:txBody>
      </p:sp>
    </p:spTree>
    <p:extLst>
      <p:ext uri="{BB962C8B-B14F-4D97-AF65-F5344CB8AC3E}">
        <p14:creationId xmlns:p14="http://schemas.microsoft.com/office/powerpoint/2010/main" val="9077406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re than 8 million people in England living in unsuitable housing | Housing  | The Guardian">
            <a:extLst>
              <a:ext uri="{FF2B5EF4-FFF2-40B4-BE49-F238E27FC236}">
                <a16:creationId xmlns:a16="http://schemas.microsoft.com/office/drawing/2014/main" id="{94F54281-478D-4C9D-8F50-604346B6D46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263806" y="901084"/>
            <a:ext cx="8708464" cy="52250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B09C65-0D13-4F8C-B9CF-4D32C15E570D}"/>
              </a:ext>
            </a:extLst>
          </p:cNvPr>
          <p:cNvSpPr txBox="1"/>
          <p:nvPr/>
        </p:nvSpPr>
        <p:spPr>
          <a:xfrm>
            <a:off x="838986" y="735291"/>
            <a:ext cx="1913641" cy="369332"/>
          </a:xfrm>
          <a:prstGeom prst="rect">
            <a:avLst/>
          </a:prstGeom>
          <a:noFill/>
        </p:spPr>
        <p:txBody>
          <a:bodyPr wrap="square" rtlCol="0">
            <a:spAutoFit/>
          </a:bodyPr>
          <a:lstStyle/>
          <a:p>
            <a:r>
              <a:rPr lang="en-GB" dirty="0"/>
              <a:t>Picture 9</a:t>
            </a:r>
          </a:p>
        </p:txBody>
      </p:sp>
    </p:spTree>
    <p:extLst>
      <p:ext uri="{BB962C8B-B14F-4D97-AF65-F5344CB8AC3E}">
        <p14:creationId xmlns:p14="http://schemas.microsoft.com/office/powerpoint/2010/main" val="36783477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35275CA-06A4-4ACC-BF23-3EA72560C695}"/>
              </a:ext>
            </a:extLst>
          </p:cNvPr>
          <p:cNvSpPr txBox="1">
            <a:spLocks noGrp="1"/>
          </p:cNvSpPr>
          <p:nvPr>
            <p:ph type="title"/>
          </p:nvPr>
        </p:nvSpPr>
        <p:spPr>
          <a:xfrm>
            <a:off x="2970227" y="920709"/>
            <a:ext cx="5905551" cy="606338"/>
          </a:xfrm>
        </p:spPr>
        <p:txBody>
          <a:bodyPr/>
          <a:lstStyle/>
          <a:p>
            <a:endParaRPr lang="en-GB"/>
          </a:p>
        </p:txBody>
      </p:sp>
      <p:sp>
        <p:nvSpPr>
          <p:cNvPr id="3" name="Footer Placeholder 1">
            <a:extLst>
              <a:ext uri="{FF2B5EF4-FFF2-40B4-BE49-F238E27FC236}">
                <a16:creationId xmlns:a16="http://schemas.microsoft.com/office/drawing/2014/main" id="{1D322F21-A7BC-429B-B3B6-BED5408D0880}"/>
              </a:ext>
            </a:extLst>
          </p:cNvPr>
          <p:cNvSpPr txBox="1"/>
          <p:nvPr/>
        </p:nvSpPr>
        <p:spPr>
          <a:xfrm>
            <a:off x="1341123" y="6391656"/>
            <a:ext cx="7159752" cy="237744"/>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all" spc="0" baseline="0">
                <a:solidFill>
                  <a:srgbClr val="624D38"/>
                </a:solidFill>
                <a:uFillTx/>
                <a:latin typeface="Century Gothic"/>
              </a:rPr>
              <a:t>Mary Montague </a:t>
            </a:r>
          </a:p>
        </p:txBody>
      </p:sp>
      <p:sp>
        <p:nvSpPr>
          <p:cNvPr id="4" name="Date Placeholder 2">
            <a:extLst>
              <a:ext uri="{FF2B5EF4-FFF2-40B4-BE49-F238E27FC236}">
                <a16:creationId xmlns:a16="http://schemas.microsoft.com/office/drawing/2014/main" id="{1C2E8000-98D9-467F-94B3-F86D06956010}"/>
              </a:ext>
            </a:extLst>
          </p:cNvPr>
          <p:cNvSpPr txBox="1"/>
          <p:nvPr/>
        </p:nvSpPr>
        <p:spPr>
          <a:xfrm>
            <a:off x="8875779" y="6391656"/>
            <a:ext cx="960120" cy="237744"/>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624D38"/>
                </a:solidFill>
                <a:uFillTx/>
                <a:latin typeface="Century Gothic"/>
              </a:rPr>
              <a:t>21/01/2018</a:t>
            </a:r>
            <a:endParaRPr lang="en-GB" sz="800" b="0" i="0" u="none" strike="noStrike" kern="1200" cap="none" spc="0" baseline="0">
              <a:solidFill>
                <a:srgbClr val="624D38"/>
              </a:solidFill>
              <a:uFillTx/>
              <a:latin typeface="Century Gothic"/>
            </a:endParaRPr>
          </a:p>
        </p:txBody>
      </p:sp>
      <p:pic>
        <p:nvPicPr>
          <p:cNvPr id="5" name="Shape 113">
            <a:extLst>
              <a:ext uri="{FF2B5EF4-FFF2-40B4-BE49-F238E27FC236}">
                <a16:creationId xmlns:a16="http://schemas.microsoft.com/office/drawing/2014/main" id="{6E165C24-2785-4A06-8D46-80A32B2D694E}"/>
              </a:ext>
            </a:extLst>
          </p:cNvPr>
          <p:cNvPicPr>
            <a:picLocks noChangeAspect="1"/>
          </p:cNvPicPr>
          <p:nvPr/>
        </p:nvPicPr>
        <p:blipFill>
          <a:blip r:embed="rId2">
            <a:alphaModFix/>
          </a:blip>
          <a:srcRect/>
          <a:stretch>
            <a:fillRect/>
          </a:stretch>
        </p:blipFill>
        <p:spPr>
          <a:xfrm>
            <a:off x="1746814" y="618518"/>
            <a:ext cx="8153924" cy="5082408"/>
          </a:xfrm>
          <a:prstGeom prst="rect">
            <a:avLst/>
          </a:prstGeom>
          <a:noFill/>
          <a:ln cap="flat">
            <a:noFill/>
          </a:ln>
        </p:spPr>
      </p:pic>
      <p:pic>
        <p:nvPicPr>
          <p:cNvPr id="6" name="Picture 6">
            <a:extLst>
              <a:ext uri="{FF2B5EF4-FFF2-40B4-BE49-F238E27FC236}">
                <a16:creationId xmlns:a16="http://schemas.microsoft.com/office/drawing/2014/main" id="{9CBDE991-FB06-4228-9402-0764975534A4}"/>
              </a:ext>
            </a:extLst>
          </p:cNvPr>
          <p:cNvPicPr>
            <a:picLocks noChangeAspect="1"/>
          </p:cNvPicPr>
          <p:nvPr/>
        </p:nvPicPr>
        <p:blipFill>
          <a:blip r:embed="rId3"/>
          <a:stretch>
            <a:fillRect/>
          </a:stretch>
        </p:blipFill>
        <p:spPr>
          <a:xfrm>
            <a:off x="10164534" y="99322"/>
            <a:ext cx="2422657" cy="1250506"/>
          </a:xfrm>
          <a:prstGeom prst="rect">
            <a:avLst/>
          </a:prstGeom>
          <a:noFill/>
          <a:ln cap="flat">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Does Head Lice Look Like? | Parents">
            <a:extLst>
              <a:ext uri="{FF2B5EF4-FFF2-40B4-BE49-F238E27FC236}">
                <a16:creationId xmlns:a16="http://schemas.microsoft.com/office/drawing/2014/main" id="{8CA81D1A-0A37-4107-BC87-C96E872AEAB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476107" y="1140643"/>
            <a:ext cx="6347381" cy="4176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697116-5E27-47A9-9C75-2DED3F542CB3}"/>
              </a:ext>
            </a:extLst>
          </p:cNvPr>
          <p:cNvSpPr txBox="1"/>
          <p:nvPr/>
        </p:nvSpPr>
        <p:spPr>
          <a:xfrm>
            <a:off x="838986" y="735291"/>
            <a:ext cx="1913641" cy="369332"/>
          </a:xfrm>
          <a:prstGeom prst="rect">
            <a:avLst/>
          </a:prstGeom>
          <a:noFill/>
        </p:spPr>
        <p:txBody>
          <a:bodyPr wrap="square" rtlCol="0">
            <a:spAutoFit/>
          </a:bodyPr>
          <a:lstStyle/>
          <a:p>
            <a:r>
              <a:rPr lang="en-GB" dirty="0"/>
              <a:t>Picture 10</a:t>
            </a:r>
          </a:p>
        </p:txBody>
      </p:sp>
    </p:spTree>
    <p:extLst>
      <p:ext uri="{BB962C8B-B14F-4D97-AF65-F5344CB8AC3E}">
        <p14:creationId xmlns:p14="http://schemas.microsoft.com/office/powerpoint/2010/main" val="41068578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9D4C-4803-4138-9D9D-B2E6BCA9CD82}"/>
              </a:ext>
            </a:extLst>
          </p:cNvPr>
          <p:cNvSpPr txBox="1">
            <a:spLocks noGrp="1"/>
          </p:cNvSpPr>
          <p:nvPr>
            <p:ph type="title"/>
          </p:nvPr>
        </p:nvSpPr>
        <p:spPr>
          <a:xfrm>
            <a:off x="820132" y="438912"/>
            <a:ext cx="10030751" cy="1059950"/>
          </a:xfrm>
        </p:spPr>
        <p:txBody>
          <a:bodyPr anchorCtr="1">
            <a:noAutofit/>
          </a:bodyPr>
          <a:lstStyle/>
          <a:p>
            <a:pPr lvl="0" algn="ctr"/>
            <a:r>
              <a:rPr lang="en-GB" sz="3600" b="1" dirty="0">
                <a:solidFill>
                  <a:schemeClr val="accent4">
                    <a:lumMod val="50000"/>
                  </a:schemeClr>
                </a:solidFill>
                <a:latin typeface="Tahoma" pitchFamily="34"/>
                <a:ea typeface="Tahoma" pitchFamily="34"/>
                <a:cs typeface="Tahoma" pitchFamily="34"/>
              </a:rPr>
              <a:t>Reactions </a:t>
            </a:r>
          </a:p>
        </p:txBody>
      </p:sp>
      <p:pic>
        <p:nvPicPr>
          <p:cNvPr id="4" name="Picture 3">
            <a:extLst>
              <a:ext uri="{FF2B5EF4-FFF2-40B4-BE49-F238E27FC236}">
                <a16:creationId xmlns:a16="http://schemas.microsoft.com/office/drawing/2014/main" id="{3A237D07-AB6F-45D8-AF73-53D10D38847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
        <p:nvSpPr>
          <p:cNvPr id="8" name="Content Placeholder 7">
            <a:extLst>
              <a:ext uri="{FF2B5EF4-FFF2-40B4-BE49-F238E27FC236}">
                <a16:creationId xmlns:a16="http://schemas.microsoft.com/office/drawing/2014/main" id="{B70F4434-CC0E-4ECA-A62A-968CC6637C58}"/>
              </a:ext>
            </a:extLst>
          </p:cNvPr>
          <p:cNvSpPr>
            <a:spLocks noGrp="1"/>
          </p:cNvSpPr>
          <p:nvPr>
            <p:ph idx="1"/>
          </p:nvPr>
        </p:nvSpPr>
        <p:spPr>
          <a:xfrm>
            <a:off x="1036948" y="1673352"/>
            <a:ext cx="9813935" cy="4343400"/>
          </a:xfrm>
        </p:spPr>
        <p:txBody>
          <a:bodyPr>
            <a:normAutofit/>
          </a:bodyPr>
          <a:lstStyle/>
          <a:p>
            <a:endParaRPr lang="en-US" dirty="0"/>
          </a:p>
          <a:p>
            <a:endParaRPr lang="en-US" dirty="0"/>
          </a:p>
          <a:p>
            <a:pPr marL="45720" indent="0" algn="ctr">
              <a:buNone/>
            </a:pPr>
            <a:r>
              <a:rPr lang="en-US" sz="36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What surprised you about your reactions to some of the images? </a:t>
            </a:r>
          </a:p>
          <a:p>
            <a:pPr algn="ctr"/>
            <a:endParaRPr lang="en-US" sz="36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138028215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0589" y="764705"/>
            <a:ext cx="8429625" cy="847725"/>
          </a:xfrm>
        </p:spPr>
        <p:txBody>
          <a:bodyPr>
            <a:normAutofit/>
          </a:bodyPr>
          <a:lstStyle/>
          <a:p>
            <a:r>
              <a:rPr lang="en-GB" sz="4000" dirty="0">
                <a:latin typeface="Tahoma" pitchFamily="34" charset="0"/>
              </a:rPr>
              <a:t>Processes</a:t>
            </a:r>
            <a:r>
              <a:rPr lang="en-GB" sz="3600" dirty="0">
                <a:latin typeface="Tahoma" pitchFamily="34" charset="0"/>
              </a:rPr>
              <a:t>:  </a:t>
            </a:r>
          </a:p>
        </p:txBody>
      </p:sp>
      <p:sp>
        <p:nvSpPr>
          <p:cNvPr id="3" name="Content Placeholder 2"/>
          <p:cNvSpPr>
            <a:spLocks noGrp="1"/>
          </p:cNvSpPr>
          <p:nvPr>
            <p:ph idx="4294967295"/>
          </p:nvPr>
        </p:nvSpPr>
        <p:spPr>
          <a:xfrm>
            <a:off x="1919288" y="1771651"/>
            <a:ext cx="4176712" cy="3889375"/>
          </a:xfrm>
        </p:spPr>
        <p:txBody>
          <a:bodyPr>
            <a:normAutofit lnSpcReduction="10000"/>
          </a:bodyPr>
          <a:lstStyle/>
          <a:p>
            <a:pPr algn="ctr">
              <a:buNone/>
              <a:tabLst>
                <a:tab pos="2328863" algn="l"/>
              </a:tabLst>
            </a:pPr>
            <a:r>
              <a:rPr lang="en-GB" sz="2800" b="1" dirty="0">
                <a:latin typeface="Tahoma" pitchFamily="34" charset="0"/>
              </a:rPr>
              <a:t>Trigger</a:t>
            </a:r>
          </a:p>
          <a:p>
            <a:pPr algn="ctr">
              <a:buNone/>
              <a:tabLst>
                <a:tab pos="2328863" algn="l"/>
              </a:tabLst>
            </a:pPr>
            <a:endParaRPr lang="en-GB" sz="2800" b="1" dirty="0">
              <a:latin typeface="Tahoma" pitchFamily="34" charset="0"/>
            </a:endParaRPr>
          </a:p>
          <a:p>
            <a:pPr algn="ctr">
              <a:buNone/>
              <a:tabLst>
                <a:tab pos="2328863" algn="l"/>
              </a:tabLst>
            </a:pPr>
            <a:endParaRPr lang="en-GB" sz="2800" b="1" dirty="0">
              <a:latin typeface="Tahoma" pitchFamily="34" charset="0"/>
            </a:endParaRPr>
          </a:p>
          <a:p>
            <a:pPr algn="ctr">
              <a:buNone/>
              <a:tabLst>
                <a:tab pos="2328863" algn="l"/>
              </a:tabLst>
            </a:pPr>
            <a:r>
              <a:rPr lang="en-GB" sz="2800" b="1" dirty="0">
                <a:latin typeface="Tahoma" pitchFamily="34" charset="0"/>
              </a:rPr>
              <a:t>Reaction</a:t>
            </a:r>
          </a:p>
          <a:p>
            <a:pPr algn="ctr">
              <a:buNone/>
              <a:tabLst>
                <a:tab pos="2328863" algn="l"/>
              </a:tabLst>
            </a:pPr>
            <a:endParaRPr lang="en-GB" sz="2800" b="1" dirty="0">
              <a:latin typeface="Tahoma" pitchFamily="34" charset="0"/>
            </a:endParaRPr>
          </a:p>
          <a:p>
            <a:pPr algn="ctr">
              <a:buNone/>
              <a:tabLst>
                <a:tab pos="2328863" algn="l"/>
              </a:tabLst>
            </a:pPr>
            <a:endParaRPr lang="en-GB" sz="2800" b="1" dirty="0">
              <a:latin typeface="Tahoma" pitchFamily="34" charset="0"/>
            </a:endParaRPr>
          </a:p>
          <a:p>
            <a:pPr algn="ctr">
              <a:buNone/>
              <a:tabLst>
                <a:tab pos="2328863" algn="l"/>
              </a:tabLst>
            </a:pPr>
            <a:r>
              <a:rPr lang="en-GB" sz="2800" b="1" dirty="0">
                <a:latin typeface="Tahoma" pitchFamily="34" charset="0"/>
              </a:rPr>
              <a:t>Consequence</a:t>
            </a:r>
          </a:p>
        </p:txBody>
      </p:sp>
      <p:sp>
        <p:nvSpPr>
          <p:cNvPr id="4" name="Content Placeholder 2"/>
          <p:cNvSpPr>
            <a:spLocks/>
          </p:cNvSpPr>
          <p:nvPr/>
        </p:nvSpPr>
        <p:spPr bwMode="auto">
          <a:xfrm>
            <a:off x="6096001" y="1771651"/>
            <a:ext cx="4176713" cy="3889375"/>
          </a:xfrm>
          <a:prstGeom prst="rect">
            <a:avLst/>
          </a:prstGeom>
          <a:noFill/>
          <a:ln w="28575">
            <a:solidFill>
              <a:srgbClr val="000000"/>
            </a:solidFill>
            <a:miter lim="800000"/>
            <a:headEnd/>
            <a:tailEnd/>
          </a:ln>
        </p:spPr>
        <p:txBody>
          <a:bodyPr/>
          <a:lstStyle/>
          <a:p>
            <a:pPr marL="273050" indent="-273050" algn="ctr">
              <a:spcBef>
                <a:spcPct val="20000"/>
              </a:spcBef>
              <a:buClr>
                <a:srgbClr val="B4ECFC"/>
              </a:buClr>
              <a:buSzPct val="95000"/>
              <a:tabLst>
                <a:tab pos="2328863" algn="l"/>
              </a:tabLst>
            </a:pPr>
            <a:r>
              <a:rPr lang="en-GB" sz="2800" b="1" dirty="0">
                <a:solidFill>
                  <a:prstClr val="black"/>
                </a:solidFill>
                <a:latin typeface="Tahoma" pitchFamily="34" charset="0"/>
              </a:rPr>
              <a:t>Trigger (Values)</a:t>
            </a:r>
          </a:p>
          <a:p>
            <a:pPr marL="273050" indent="-273050" algn="ctr">
              <a:spcBef>
                <a:spcPct val="20000"/>
              </a:spcBef>
              <a:buClr>
                <a:srgbClr val="B4ECFC"/>
              </a:buClr>
              <a:buSzPct val="95000"/>
              <a:tabLst>
                <a:tab pos="2328863" algn="l"/>
              </a:tabLst>
            </a:pPr>
            <a:endParaRPr lang="en-GB" sz="2800" b="1" dirty="0">
              <a:solidFill>
                <a:prstClr val="black"/>
              </a:solidFill>
              <a:latin typeface="Tahoma" pitchFamily="34" charset="0"/>
            </a:endParaRPr>
          </a:p>
          <a:p>
            <a:pPr marL="273050" indent="-273050" algn="ctr">
              <a:spcBef>
                <a:spcPct val="20000"/>
              </a:spcBef>
              <a:buClr>
                <a:srgbClr val="B4ECFC"/>
              </a:buClr>
              <a:buSzPct val="95000"/>
              <a:tabLst>
                <a:tab pos="2328863" algn="l"/>
              </a:tabLst>
            </a:pPr>
            <a:endParaRPr lang="en-GB" sz="2800" b="1" dirty="0">
              <a:solidFill>
                <a:prstClr val="black"/>
              </a:solidFill>
              <a:latin typeface="Tahoma" pitchFamily="34" charset="0"/>
            </a:endParaRPr>
          </a:p>
          <a:p>
            <a:pPr marL="273050" indent="-273050" algn="ctr">
              <a:spcBef>
                <a:spcPct val="20000"/>
              </a:spcBef>
              <a:buClr>
                <a:srgbClr val="B4ECFC"/>
              </a:buClr>
              <a:buSzPct val="95000"/>
              <a:tabLst>
                <a:tab pos="2328863" algn="l"/>
              </a:tabLst>
            </a:pPr>
            <a:r>
              <a:rPr lang="en-GB" sz="2800" b="1" dirty="0">
                <a:solidFill>
                  <a:prstClr val="black"/>
                </a:solidFill>
                <a:latin typeface="Tahoma" pitchFamily="34" charset="0"/>
              </a:rPr>
              <a:t>Consider (Balcony)</a:t>
            </a:r>
          </a:p>
          <a:p>
            <a:pPr marL="273050" indent="-273050" algn="ctr">
              <a:spcBef>
                <a:spcPct val="20000"/>
              </a:spcBef>
              <a:buClr>
                <a:srgbClr val="B4ECFC"/>
              </a:buClr>
              <a:buSzPct val="95000"/>
              <a:tabLst>
                <a:tab pos="2328863" algn="l"/>
              </a:tabLst>
            </a:pPr>
            <a:endParaRPr lang="en-GB" sz="2800" b="1" dirty="0">
              <a:solidFill>
                <a:prstClr val="black"/>
              </a:solidFill>
              <a:latin typeface="Tahoma" pitchFamily="34" charset="0"/>
            </a:endParaRPr>
          </a:p>
          <a:p>
            <a:pPr marL="273050" indent="-273050" algn="ctr">
              <a:spcBef>
                <a:spcPct val="20000"/>
              </a:spcBef>
              <a:buClr>
                <a:srgbClr val="B4ECFC"/>
              </a:buClr>
              <a:buSzPct val="95000"/>
              <a:tabLst>
                <a:tab pos="2328863" algn="l"/>
              </a:tabLst>
            </a:pPr>
            <a:endParaRPr lang="en-GB" sz="2800" b="1" dirty="0">
              <a:solidFill>
                <a:prstClr val="black"/>
              </a:solidFill>
              <a:latin typeface="Tahoma" pitchFamily="34" charset="0"/>
            </a:endParaRPr>
          </a:p>
          <a:p>
            <a:pPr marL="273050" indent="-273050" algn="ctr">
              <a:spcBef>
                <a:spcPct val="20000"/>
              </a:spcBef>
              <a:buClr>
                <a:srgbClr val="B4ECFC"/>
              </a:buClr>
              <a:buSzPct val="95000"/>
              <a:tabLst>
                <a:tab pos="2328863" algn="l"/>
              </a:tabLst>
            </a:pPr>
            <a:r>
              <a:rPr lang="en-GB" sz="2800" b="1" dirty="0">
                <a:solidFill>
                  <a:prstClr val="black"/>
                </a:solidFill>
                <a:latin typeface="Tahoma" pitchFamily="34" charset="0"/>
              </a:rPr>
              <a:t>Respond</a:t>
            </a:r>
            <a:r>
              <a:rPr lang="en-GB" sz="2400" b="1" dirty="0">
                <a:solidFill>
                  <a:prstClr val="black"/>
                </a:solidFill>
                <a:latin typeface="Tahoma" pitchFamily="34" charset="0"/>
              </a:rPr>
              <a:t> </a:t>
            </a:r>
          </a:p>
        </p:txBody>
      </p:sp>
      <p:sp>
        <p:nvSpPr>
          <p:cNvPr id="60421" name="AutoShape 5"/>
          <p:cNvSpPr>
            <a:spLocks noChangeArrowheads="1"/>
          </p:cNvSpPr>
          <p:nvPr/>
        </p:nvSpPr>
        <p:spPr bwMode="auto">
          <a:xfrm>
            <a:off x="3503613" y="2419350"/>
            <a:ext cx="1079500" cy="935038"/>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en-US">
              <a:solidFill>
                <a:prstClr val="black"/>
              </a:solidFill>
              <a:latin typeface="Constantia"/>
            </a:endParaRPr>
          </a:p>
        </p:txBody>
      </p:sp>
      <p:sp>
        <p:nvSpPr>
          <p:cNvPr id="60422" name="AutoShape 6"/>
          <p:cNvSpPr>
            <a:spLocks noChangeArrowheads="1"/>
          </p:cNvSpPr>
          <p:nvPr/>
        </p:nvSpPr>
        <p:spPr bwMode="auto">
          <a:xfrm>
            <a:off x="3503613" y="3930650"/>
            <a:ext cx="1079500" cy="935038"/>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en-US">
              <a:solidFill>
                <a:prstClr val="black"/>
              </a:solidFill>
              <a:latin typeface="Constantia"/>
            </a:endParaRPr>
          </a:p>
        </p:txBody>
      </p:sp>
      <p:sp>
        <p:nvSpPr>
          <p:cNvPr id="60423" name="AutoShape 7"/>
          <p:cNvSpPr>
            <a:spLocks noChangeArrowheads="1"/>
          </p:cNvSpPr>
          <p:nvPr/>
        </p:nvSpPr>
        <p:spPr bwMode="auto">
          <a:xfrm>
            <a:off x="7608888" y="2419350"/>
            <a:ext cx="1079500" cy="935038"/>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solidFill>
                <a:prstClr val="black"/>
              </a:solidFill>
              <a:latin typeface="Constantia"/>
            </a:endParaRPr>
          </a:p>
        </p:txBody>
      </p:sp>
      <p:sp>
        <p:nvSpPr>
          <p:cNvPr id="60424" name="AutoShape 8"/>
          <p:cNvSpPr>
            <a:spLocks noChangeArrowheads="1"/>
          </p:cNvSpPr>
          <p:nvPr/>
        </p:nvSpPr>
        <p:spPr bwMode="auto">
          <a:xfrm>
            <a:off x="7608888" y="3930650"/>
            <a:ext cx="1079500" cy="935038"/>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solidFill>
                <a:prstClr val="black"/>
              </a:solidFill>
              <a:latin typeface="Constantia"/>
            </a:endParaRPr>
          </a:p>
        </p:txBody>
      </p:sp>
      <p:sp>
        <p:nvSpPr>
          <p:cNvPr id="60425" name="AutoShape 9"/>
          <p:cNvSpPr>
            <a:spLocks noChangeArrowheads="1"/>
          </p:cNvSpPr>
          <p:nvPr/>
        </p:nvSpPr>
        <p:spPr bwMode="auto">
          <a:xfrm>
            <a:off x="5087889" y="3102927"/>
            <a:ext cx="1260475" cy="9350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A4CEFC"/>
          </a:solidFill>
          <a:ln w="9525">
            <a:solidFill>
              <a:schemeClr val="tx1"/>
            </a:solidFill>
            <a:miter lim="800000"/>
            <a:headEnd/>
            <a:tailEnd/>
          </a:ln>
          <a:effectLst/>
        </p:spPr>
        <p:txBody>
          <a:bodyPr wrap="none" anchor="ctr"/>
          <a:lstStyle/>
          <a:p>
            <a:endParaRPr lang="en-US">
              <a:solidFill>
                <a:prstClr val="black"/>
              </a:solidFill>
              <a:latin typeface="Constantia"/>
            </a:endParaRPr>
          </a:p>
        </p:txBody>
      </p:sp>
      <p:sp>
        <p:nvSpPr>
          <p:cNvPr id="6" name="TextBox 5"/>
          <p:cNvSpPr txBox="1"/>
          <p:nvPr/>
        </p:nvSpPr>
        <p:spPr>
          <a:xfrm>
            <a:off x="2218153" y="5763735"/>
            <a:ext cx="7776864" cy="954107"/>
          </a:xfrm>
          <a:prstGeom prst="rect">
            <a:avLst/>
          </a:prstGeom>
          <a:noFill/>
        </p:spPr>
        <p:txBody>
          <a:bodyPr wrap="square" rtlCol="0">
            <a:spAutoFit/>
          </a:bodyPr>
          <a:lstStyle/>
          <a:p>
            <a:pPr algn="ctr"/>
            <a:r>
              <a:rPr lang="en-GB" sz="2500" b="1" dirty="0">
                <a:solidFill>
                  <a:srgbClr val="04617B"/>
                </a:solidFill>
                <a:latin typeface="Tahoma" pitchFamily="34" charset="0"/>
                <a:ea typeface="Tahoma" pitchFamily="34" charset="0"/>
                <a:cs typeface="Tahoma" pitchFamily="34" charset="0"/>
              </a:rPr>
              <a:t>What did you </a:t>
            </a:r>
            <a:r>
              <a:rPr lang="en-GB" sz="2800" b="1" i="1" dirty="0">
                <a:solidFill>
                  <a:srgbClr val="04617B"/>
                </a:solidFill>
                <a:latin typeface="Tahoma" pitchFamily="34" charset="0"/>
                <a:ea typeface="Tahoma" pitchFamily="34" charset="0"/>
                <a:cs typeface="Tahoma" pitchFamily="34" charset="0"/>
              </a:rPr>
              <a:t>want</a:t>
            </a:r>
            <a:r>
              <a:rPr lang="en-GB" sz="2500" b="1" dirty="0">
                <a:solidFill>
                  <a:srgbClr val="04617B"/>
                </a:solidFill>
                <a:latin typeface="Tahoma" pitchFamily="34" charset="0"/>
                <a:ea typeface="Tahoma" pitchFamily="34" charset="0"/>
                <a:cs typeface="Tahoma" pitchFamily="34" charset="0"/>
              </a:rPr>
              <a:t>?</a:t>
            </a:r>
          </a:p>
          <a:p>
            <a:pPr algn="ctr"/>
            <a:r>
              <a:rPr lang="en-GB" sz="2500" b="1" dirty="0">
                <a:solidFill>
                  <a:srgbClr val="04617B"/>
                </a:solidFill>
                <a:latin typeface="Tahoma" pitchFamily="34" charset="0"/>
                <a:ea typeface="Tahoma" pitchFamily="34" charset="0"/>
                <a:cs typeface="Tahoma" pitchFamily="34" charset="0"/>
              </a:rPr>
              <a:t>What did you </a:t>
            </a:r>
            <a:r>
              <a:rPr lang="en-GB" sz="2800" b="1" i="1" dirty="0">
                <a:solidFill>
                  <a:srgbClr val="04617B"/>
                </a:solidFill>
                <a:latin typeface="Tahoma" pitchFamily="34" charset="0"/>
                <a:ea typeface="Tahoma" pitchFamily="34" charset="0"/>
                <a:cs typeface="Tahoma" pitchFamily="34" charset="0"/>
              </a:rPr>
              <a:t>get</a:t>
            </a:r>
            <a:r>
              <a:rPr lang="en-GB" sz="2500" b="1" dirty="0">
                <a:solidFill>
                  <a:srgbClr val="04617B"/>
                </a:solidFill>
                <a:latin typeface="Tahoma" pitchFamily="34" charset="0"/>
                <a:ea typeface="Tahoma" pitchFamily="34" charset="0"/>
                <a:cs typeface="Tahoma" pitchFamily="34" charset="0"/>
              </a:rPr>
              <a:t>?</a:t>
            </a:r>
          </a:p>
        </p:txBody>
      </p:sp>
      <p:pic>
        <p:nvPicPr>
          <p:cNvPr id="11" name="Picture 10">
            <a:extLst>
              <a:ext uri="{FF2B5EF4-FFF2-40B4-BE49-F238E27FC236}">
                <a16:creationId xmlns:a16="http://schemas.microsoft.com/office/drawing/2014/main" id="{D37537E8-7366-4E22-823C-4F429D470809}"/>
              </a:ext>
            </a:extLst>
          </p:cNvPr>
          <p:cNvPicPr>
            <a:picLocks noChangeAspect="1"/>
          </p:cNvPicPr>
          <p:nvPr/>
        </p:nvPicPr>
        <p:blipFill>
          <a:blip r:embed="rId3"/>
          <a:stretch>
            <a:fillRect/>
          </a:stretch>
        </p:blipFill>
        <p:spPr>
          <a:xfrm>
            <a:off x="10164534" y="99322"/>
            <a:ext cx="2422657" cy="1250506"/>
          </a:xfrm>
          <a:prstGeom prst="rect">
            <a:avLst/>
          </a:prstGeom>
          <a:noFill/>
          <a:ln cap="flat">
            <a:noFill/>
          </a:ln>
        </p:spPr>
      </p:pic>
    </p:spTree>
    <p:extLst>
      <p:ext uri="{BB962C8B-B14F-4D97-AF65-F5344CB8AC3E}">
        <p14:creationId xmlns:p14="http://schemas.microsoft.com/office/powerpoint/2010/main" val="14369306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422"/>
                                        </p:tgtEl>
                                        <p:attrNameLst>
                                          <p:attrName>style.visibility</p:attrName>
                                        </p:attrNameLst>
                                      </p:cBhvr>
                                      <p:to>
                                        <p:strVal val="visible"/>
                                      </p:to>
                                    </p:set>
                                    <p:animEffect transition="in" filter="fade">
                                      <p:cBhvr>
                                        <p:cTn id="20" dur="500"/>
                                        <p:tgtEl>
                                          <p:spTgt spid="6042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25"/>
                                        </p:tgtEl>
                                        <p:attrNameLst>
                                          <p:attrName>style.visibility</p:attrName>
                                        </p:attrNameLst>
                                      </p:cBhvr>
                                      <p:to>
                                        <p:strVal val="visible"/>
                                      </p:to>
                                    </p:set>
                                    <p:anim calcmode="lin" valueType="num">
                                      <p:cBhvr>
                                        <p:cTn id="28" dur="500" fill="hold"/>
                                        <p:tgtEl>
                                          <p:spTgt spid="60425"/>
                                        </p:tgtEl>
                                        <p:attrNameLst>
                                          <p:attrName>ppt_x</p:attrName>
                                        </p:attrNameLst>
                                      </p:cBhvr>
                                      <p:tavLst>
                                        <p:tav tm="0">
                                          <p:val>
                                            <p:strVal val="#ppt_x-.2"/>
                                          </p:val>
                                        </p:tav>
                                        <p:tav tm="100000">
                                          <p:val>
                                            <p:strVal val="#ppt_x"/>
                                          </p:val>
                                        </p:tav>
                                      </p:tavLst>
                                    </p:anim>
                                    <p:anim calcmode="lin" valueType="num">
                                      <p:cBhvr>
                                        <p:cTn id="29" dur="500" fill="hold"/>
                                        <p:tgtEl>
                                          <p:spTgt spid="60425"/>
                                        </p:tgtEl>
                                        <p:attrNameLst>
                                          <p:attrName>ppt_y</p:attrName>
                                        </p:attrNameLst>
                                      </p:cBhvr>
                                      <p:tavLst>
                                        <p:tav tm="0">
                                          <p:val>
                                            <p:strVal val="#ppt_y"/>
                                          </p:val>
                                        </p:tav>
                                        <p:tav tm="100000">
                                          <p:val>
                                            <p:strVal val="#ppt_y"/>
                                          </p:val>
                                        </p:tav>
                                      </p:tavLst>
                                    </p:anim>
                                    <p:animEffect transition="in" filter="wipe(right)" prLst="gradientSize: 0.1">
                                      <p:cBhvr>
                                        <p:cTn id="30" dur="500"/>
                                        <p:tgtEl>
                                          <p:spTgt spid="6042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0423"/>
                                        </p:tgtEl>
                                        <p:attrNameLst>
                                          <p:attrName>style.visibility</p:attrName>
                                        </p:attrNameLst>
                                      </p:cBhvr>
                                      <p:to>
                                        <p:strVal val="visible"/>
                                      </p:to>
                                    </p:set>
                                    <p:animEffect transition="in" filter="fade">
                                      <p:cBhvr>
                                        <p:cTn id="49" dur="500"/>
                                        <p:tgtEl>
                                          <p:spTgt spid="60423"/>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424"/>
                                        </p:tgtEl>
                                        <p:attrNameLst>
                                          <p:attrName>style.visibility</p:attrName>
                                        </p:attrNameLst>
                                      </p:cBhvr>
                                      <p:to>
                                        <p:strVal val="visible"/>
                                      </p:to>
                                    </p:set>
                                    <p:animEffect transition="in" filter="fade">
                                      <p:cBhvr>
                                        <p:cTn id="57" dur="500"/>
                                        <p:tgtEl>
                                          <p:spTgt spid="60424"/>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500"/>
                                        <p:tgtEl>
                                          <p:spTgt spid="4">
                                            <p:txEl>
                                              <p:pRg st="6" end="6"/>
                                            </p:tx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fade">
                                      <p:cBhvr>
                                        <p:cTn id="64" dur="5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0421" grpId="0" animBg="1"/>
      <p:bldP spid="60422" grpId="0" animBg="1"/>
      <p:bldP spid="60423" grpId="0" animBg="1"/>
      <p:bldP spid="60424" grpId="0" animBg="1"/>
      <p:bldP spid="604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FAFD4F-E3A6-401C-AACE-56F449C81DFB}"/>
              </a:ext>
            </a:extLst>
          </p:cNvPr>
          <p:cNvSpPr>
            <a:spLocks noGrp="1" noChangeArrowheads="1"/>
          </p:cNvSpPr>
          <p:nvPr>
            <p:ph type="ctrTitle"/>
          </p:nvPr>
        </p:nvSpPr>
        <p:spPr>
          <a:xfrm>
            <a:off x="1992313" y="620713"/>
            <a:ext cx="8229600" cy="1143000"/>
          </a:xfrm>
        </p:spPr>
        <p:txBody>
          <a:bodyPr/>
          <a:lstStyle/>
          <a:p>
            <a:pPr algn="ctr">
              <a:defRPr/>
            </a:pPr>
            <a:r>
              <a:rPr lang="en-GB" sz="4400" b="1" dirty="0">
                <a:solidFill>
                  <a:schemeClr val="accent4">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Gordon Allport</a:t>
            </a:r>
          </a:p>
        </p:txBody>
      </p:sp>
      <p:sp>
        <p:nvSpPr>
          <p:cNvPr id="43011" name="Rectangle 3">
            <a:extLst>
              <a:ext uri="{FF2B5EF4-FFF2-40B4-BE49-F238E27FC236}">
                <a16:creationId xmlns:a16="http://schemas.microsoft.com/office/drawing/2014/main" id="{6F6FC5A4-9493-4C02-B44F-48B88E22198B}"/>
              </a:ext>
            </a:extLst>
          </p:cNvPr>
          <p:cNvSpPr>
            <a:spLocks noGrp="1"/>
          </p:cNvSpPr>
          <p:nvPr>
            <p:ph type="subTitle" idx="1"/>
          </p:nvPr>
        </p:nvSpPr>
        <p:spPr>
          <a:xfrm>
            <a:off x="2208214" y="1988840"/>
            <a:ext cx="4702175" cy="4843761"/>
          </a:xfrm>
        </p:spPr>
        <p:txBody>
          <a:bodyPr/>
          <a:lstStyle/>
          <a:p>
            <a:r>
              <a:rPr lang="en-GB" altLang="en-US" sz="3200" b="1" dirty="0">
                <a:latin typeface="Tahoma" panose="020B0604030504040204" pitchFamily="34" charset="0"/>
                <a:ea typeface="Tahoma" panose="020B0604030504040204" pitchFamily="34" charset="0"/>
                <a:cs typeface="Tahoma" panose="020B0604030504040204" pitchFamily="34" charset="0"/>
              </a:rPr>
              <a:t>The Scale of Prejudice</a:t>
            </a:r>
          </a:p>
          <a:p>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r>
              <a:rPr lang="en-US" altLang="en-US" sz="3200" b="1" dirty="0">
                <a:latin typeface="Tahoma" panose="020B0604030504040204" pitchFamily="34" charset="0"/>
                <a:ea typeface="Tahoma" panose="020B0604030504040204" pitchFamily="34" charset="0"/>
                <a:cs typeface="Tahoma" panose="020B0604030504040204" pitchFamily="34" charset="0"/>
              </a:rPr>
              <a:t>References: </a:t>
            </a:r>
          </a:p>
          <a:p>
            <a:r>
              <a:rPr lang="en-US" altLang="en-US" sz="3200" i="1" dirty="0">
                <a:latin typeface="Tahoma" panose="020B0604030504040204" pitchFamily="34" charset="0"/>
                <a:ea typeface="Tahoma" panose="020B0604030504040204" pitchFamily="34" charset="0"/>
                <a:cs typeface="Tahoma" panose="020B0604030504040204" pitchFamily="34" charset="0"/>
              </a:rPr>
              <a:t>The Nature of Prejudice</a:t>
            </a:r>
            <a:r>
              <a:rPr lang="en-US" altLang="en-US" sz="3200" dirty="0">
                <a:latin typeface="Tahoma" panose="020B0604030504040204" pitchFamily="34" charset="0"/>
                <a:ea typeface="Tahoma" panose="020B0604030504040204" pitchFamily="34" charset="0"/>
                <a:cs typeface="Tahoma" panose="020B0604030504040204" pitchFamily="34" charset="0"/>
              </a:rPr>
              <a:t>, Addison-Wesley; 1954. </a:t>
            </a:r>
            <a:endParaRPr lang="en-GB" altLang="en-US" sz="3200" dirty="0">
              <a:latin typeface="Tahoma" panose="020B0604030504040204" pitchFamily="34" charset="0"/>
              <a:ea typeface="Tahoma" panose="020B0604030504040204" pitchFamily="34" charset="0"/>
              <a:cs typeface="Tahoma" panose="020B0604030504040204" pitchFamily="34" charset="0"/>
            </a:endParaRPr>
          </a:p>
          <a:p>
            <a:endParaRPr lang="en-GB" altLang="en-US" dirty="0">
              <a:latin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9B700E07-A83D-4001-9A66-7C00D9FCBFCB}"/>
              </a:ext>
            </a:extLst>
          </p:cNvPr>
          <p:cNvPicPr>
            <a:picLocks noChangeAspect="1"/>
          </p:cNvPicPr>
          <p:nvPr/>
        </p:nvPicPr>
        <p:blipFill>
          <a:blip r:embed="rId2" cstate="email"/>
          <a:stretch>
            <a:fillRect/>
          </a:stretch>
        </p:blipFill>
        <p:spPr>
          <a:xfrm>
            <a:off x="7352208" y="1988840"/>
            <a:ext cx="2448272" cy="3327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6">
            <a:extLst>
              <a:ext uri="{FF2B5EF4-FFF2-40B4-BE49-F238E27FC236}">
                <a16:creationId xmlns:a16="http://schemas.microsoft.com/office/drawing/2014/main" id="{BF5A3F0D-292D-45F4-8EFC-3F7930C57DBB}"/>
              </a:ext>
            </a:extLst>
          </p:cNvPr>
          <p:cNvSpPr txBox="1">
            <a:spLocks noGrp="1"/>
          </p:cNvSpPr>
          <p:nvPr/>
        </p:nvSpPr>
        <p:spPr bwMode="auto">
          <a:xfrm>
            <a:off x="8077200" y="6243638"/>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B22F14E-C1A6-4CEC-A344-8931D6BD087A}" type="slidenum">
              <a:rPr lang="en-US" altLang="en-US" sz="1200">
                <a:effectLst>
                  <a:outerShdw blurRad="38100" dist="38100" dir="2700000" algn="tl">
                    <a:srgbClr val="C0C0C0"/>
                  </a:outerShdw>
                </a:effectLst>
                <a:latin typeface="Constantia" panose="02030602050306030303" pitchFamily="18" charset="0"/>
              </a:rPr>
              <a:pPr>
                <a:defRPr/>
              </a:pPr>
              <a:t>23</a:t>
            </a:fld>
            <a:endParaRPr lang="en-US" altLang="en-US" sz="1200">
              <a:effectLst>
                <a:outerShdw blurRad="38100" dist="38100" dir="2700000" algn="tl">
                  <a:srgbClr val="C0C0C0"/>
                </a:outerShdw>
              </a:effectLst>
              <a:latin typeface="Constantia" panose="02030602050306030303"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719E-AD47-49D3-9A88-5B622E595437}"/>
              </a:ext>
            </a:extLst>
          </p:cNvPr>
          <p:cNvSpPr>
            <a:spLocks noGrp="1"/>
          </p:cNvSpPr>
          <p:nvPr>
            <p:ph type="title"/>
          </p:nvPr>
        </p:nvSpPr>
        <p:spPr/>
        <p:txBody>
          <a:bodyPr/>
          <a:lstStyle/>
          <a:p>
            <a:pPr algn="ctr"/>
            <a:r>
              <a:rPr lang="en-US" altLang="en-US" b="1" dirty="0">
                <a:solidFill>
                  <a:schemeClr val="accent4">
                    <a:lumMod val="50000"/>
                  </a:schemeClr>
                </a:solidFill>
                <a:latin typeface="Tahoma" panose="020B0604030504040204" pitchFamily="34" charset="0"/>
                <a:cs typeface="Tahoma" panose="020B0604030504040204" pitchFamily="34" charset="0"/>
              </a:rPr>
              <a:t>Scale 1 </a:t>
            </a:r>
            <a:r>
              <a:rPr lang="en-US" altLang="en-US" b="1" dirty="0" err="1">
                <a:solidFill>
                  <a:schemeClr val="accent4">
                    <a:lumMod val="50000"/>
                  </a:schemeClr>
                </a:solidFill>
                <a:latin typeface="Tahoma" panose="020B0604030504040204" pitchFamily="34" charset="0"/>
                <a:cs typeface="Tahoma" panose="020B0604030504040204" pitchFamily="34" charset="0"/>
              </a:rPr>
              <a:t>Antilocution</a:t>
            </a:r>
            <a:endParaRPr lang="en-GB" altLang="en-US" dirty="0">
              <a:solidFill>
                <a:schemeClr val="accent4">
                  <a:lumMod val="50000"/>
                </a:schemeClr>
              </a:solidFill>
              <a:latin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9FB1A9F-0981-4058-B59E-D8AC9D56FF3E}"/>
              </a:ext>
            </a:extLst>
          </p:cNvPr>
          <p:cNvSpPr>
            <a:spLocks noGrp="1"/>
          </p:cNvSpPr>
          <p:nvPr>
            <p:ph idx="1"/>
          </p:nvPr>
        </p:nvSpPr>
        <p:spPr/>
        <p:txBody>
          <a:bodyPr/>
          <a:lstStyle/>
          <a:p>
            <a:pPr marL="0" indent="0">
              <a:buNone/>
              <a:defRPr/>
            </a:pPr>
            <a:endParaRPr lang="en-US" altLang="en-US" dirty="0">
              <a:effectLst>
                <a:outerShdw blurRad="38100" dist="38100" dir="2700000" algn="tl">
                  <a:srgbClr val="000000"/>
                </a:outerShdw>
              </a:effectLst>
              <a:ea typeface="Tahoma" panose="020B0604030504040204" pitchFamily="34" charset="0"/>
              <a:cs typeface="Tahoma" panose="020B0604030504040204" pitchFamily="34" charset="0"/>
            </a:endParaRPr>
          </a:p>
          <a:p>
            <a:pPr marL="0" indent="0">
              <a:buNone/>
              <a:defRPr/>
            </a:pPr>
            <a:r>
              <a:rPr lang="en-US" altLang="en-US" sz="2800" dirty="0">
                <a:latin typeface="Tahoma" panose="020B0604030504040204" pitchFamily="34" charset="0"/>
                <a:ea typeface="Tahoma" panose="020B0604030504040204" pitchFamily="34" charset="0"/>
                <a:cs typeface="Tahoma" panose="020B0604030504040204" pitchFamily="34" charset="0"/>
              </a:rPr>
              <a:t>(hate speech) means a majority group freely make jokes about a minority group. Speech is in terms of negative stereotypes and negative images. This is also called verbal rejection. It is commonly seen as harmless by the majority. </a:t>
            </a:r>
          </a:p>
          <a:p>
            <a:pPr marL="0" indent="0">
              <a:buNone/>
              <a:defRPr/>
            </a:pPr>
            <a:r>
              <a:rPr lang="en-US" altLang="en-US" sz="2800" dirty="0" err="1">
                <a:latin typeface="Tahoma" panose="020B0604030504040204" pitchFamily="34" charset="0"/>
                <a:ea typeface="Tahoma" panose="020B0604030504040204" pitchFamily="34" charset="0"/>
                <a:cs typeface="Tahoma" panose="020B0604030504040204" pitchFamily="34" charset="0"/>
              </a:rPr>
              <a:t>Antilocution</a:t>
            </a:r>
            <a:r>
              <a:rPr lang="en-US" altLang="en-US" sz="2800" dirty="0">
                <a:latin typeface="Tahoma" panose="020B0604030504040204" pitchFamily="34" charset="0"/>
                <a:ea typeface="Tahoma" panose="020B0604030504040204" pitchFamily="34" charset="0"/>
                <a:cs typeface="Tahoma" panose="020B0604030504040204" pitchFamily="34" charset="0"/>
              </a:rPr>
              <a:t> itself may not be harmful, but it sets the stage for more severe outlets for prejudice. Examples are jokes about the Irish, French, blacks, gays etc. </a:t>
            </a:r>
            <a:endParaRPr lang="en-GB" altLang="en-US" sz="2800" dirty="0">
              <a:latin typeface="Tahoma" panose="020B0604030504040204" pitchFamily="34" charset="0"/>
              <a:ea typeface="Tahoma" panose="020B0604030504040204" pitchFamily="34" charset="0"/>
              <a:cs typeface="Tahoma" panose="020B0604030504040204" pitchFamily="34" charset="0"/>
            </a:endParaRPr>
          </a:p>
          <a:p>
            <a:pPr>
              <a:defRPr/>
            </a:pPr>
            <a:endParaRPr lang="en-GB" dirty="0"/>
          </a:p>
        </p:txBody>
      </p:sp>
      <p:pic>
        <p:nvPicPr>
          <p:cNvPr id="4" name="Picture 3">
            <a:extLst>
              <a:ext uri="{FF2B5EF4-FFF2-40B4-BE49-F238E27FC236}">
                <a16:creationId xmlns:a16="http://schemas.microsoft.com/office/drawing/2014/main" id="{62219D1A-6AB7-4B6B-970E-7D6B88EBB78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074D-1EE5-4076-9B73-791A802A413C}"/>
              </a:ext>
            </a:extLst>
          </p:cNvPr>
          <p:cNvSpPr>
            <a:spLocks noGrp="1"/>
          </p:cNvSpPr>
          <p:nvPr>
            <p:ph type="title"/>
          </p:nvPr>
        </p:nvSpPr>
        <p:spPr/>
        <p:txBody>
          <a:bodyPr/>
          <a:lstStyle/>
          <a:p>
            <a:pPr algn="ctr"/>
            <a:r>
              <a:rPr lang="en-US" altLang="en-US" b="1" dirty="0">
                <a:solidFill>
                  <a:schemeClr val="accent4">
                    <a:lumMod val="50000"/>
                  </a:schemeClr>
                </a:solidFill>
                <a:latin typeface="Tahoma" panose="020B0604030504040204" pitchFamily="34" charset="0"/>
                <a:cs typeface="Tahoma" panose="020B0604030504040204" pitchFamily="34" charset="0"/>
              </a:rPr>
              <a:t>Scale 2 Avoidance</a:t>
            </a:r>
            <a:endParaRPr lang="en-GB" altLang="en-US" dirty="0">
              <a:solidFill>
                <a:schemeClr val="accent4">
                  <a:lumMod val="50000"/>
                </a:schemeClr>
              </a:solidFill>
              <a:latin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62564162-2BEA-48D5-B0D1-F79713D40F87}"/>
              </a:ext>
            </a:extLst>
          </p:cNvPr>
          <p:cNvSpPr>
            <a:spLocks noGrp="1"/>
          </p:cNvSpPr>
          <p:nvPr>
            <p:ph idx="1"/>
          </p:nvPr>
        </p:nvSpPr>
        <p:spPr/>
        <p:txBody>
          <a:bodyPr/>
          <a:lstStyle/>
          <a:p>
            <a:pPr marL="0" indent="0">
              <a:buNone/>
              <a:defRPr/>
            </a:pPr>
            <a:r>
              <a:rPr lang="en-US" altLang="en-US" sz="3200" dirty="0">
                <a:latin typeface="Tahoma" panose="020B0604030504040204" pitchFamily="34" charset="0"/>
                <a:ea typeface="Tahoma" panose="020B0604030504040204" pitchFamily="34" charset="0"/>
                <a:cs typeface="Tahoma" panose="020B0604030504040204" pitchFamily="34" charset="0"/>
              </a:rPr>
              <a:t>(actively avoiding)People in a minority group are actively avoided by members of the majority group. </a:t>
            </a:r>
          </a:p>
          <a:p>
            <a:pPr marL="0" indent="0">
              <a:buNone/>
              <a:defRPr/>
            </a:pPr>
            <a:r>
              <a:rPr lang="en-US" altLang="en-US" sz="3200" dirty="0">
                <a:latin typeface="Tahoma" panose="020B0604030504040204" pitchFamily="34" charset="0"/>
                <a:ea typeface="Tahoma" panose="020B0604030504040204" pitchFamily="34" charset="0"/>
                <a:cs typeface="Tahoma" panose="020B0604030504040204" pitchFamily="34" charset="0"/>
              </a:rPr>
              <a:t>No direct harm may be intended, but harm is done through isolation</a:t>
            </a:r>
            <a:r>
              <a:rPr lang="en-GB" altLang="en-US" sz="3200" dirty="0">
                <a:latin typeface="Tahoma" panose="020B0604030504040204" pitchFamily="34" charset="0"/>
                <a:ea typeface="Tahoma" panose="020B0604030504040204" pitchFamily="34" charset="0"/>
                <a:cs typeface="Tahoma" panose="020B0604030504040204" pitchFamily="34" charset="0"/>
              </a:rPr>
              <a:t> </a:t>
            </a:r>
          </a:p>
          <a:p>
            <a:pPr>
              <a:defRPr/>
            </a:pPr>
            <a:endParaRPr lang="en-GB" sz="32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F5D740E-42DD-48BB-9521-8703AD9DBFBD}"/>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9E99DF9-4CD8-4DBB-BE0E-DAFC3CEFF1C6}"/>
              </a:ext>
            </a:extLst>
          </p:cNvPr>
          <p:cNvSpPr>
            <a:spLocks noGrp="1"/>
          </p:cNvSpPr>
          <p:nvPr>
            <p:ph type="title"/>
          </p:nvPr>
        </p:nvSpPr>
        <p:spPr/>
        <p:txBody>
          <a:bodyPr/>
          <a:lstStyle/>
          <a:p>
            <a:pPr algn="ctr"/>
            <a:r>
              <a:rPr lang="en-US" altLang="en-US" b="1" dirty="0">
                <a:solidFill>
                  <a:schemeClr val="accent4">
                    <a:lumMod val="50000"/>
                  </a:schemeClr>
                </a:solidFill>
                <a:latin typeface="Tahoma" panose="020B0604030504040204" pitchFamily="34" charset="0"/>
                <a:cs typeface="Tahoma" panose="020B0604030504040204" pitchFamily="34" charset="0"/>
              </a:rPr>
              <a:t>Scale 3 Discrimination</a:t>
            </a:r>
            <a:endParaRPr lang="en-GB" altLang="en-US" b="1" dirty="0">
              <a:solidFill>
                <a:schemeClr val="accent4">
                  <a:lumMod val="50000"/>
                </a:schemeClr>
              </a:solidFill>
              <a:latin typeface="Tahoma" panose="020B0604030504040204" pitchFamily="34" charset="0"/>
              <a:cs typeface="Tahoma" panose="020B0604030504040204" pitchFamily="34" charset="0"/>
            </a:endParaRPr>
          </a:p>
        </p:txBody>
      </p:sp>
      <p:sp>
        <p:nvSpPr>
          <p:cNvPr id="9219" name="Rectangle 3">
            <a:extLst>
              <a:ext uri="{FF2B5EF4-FFF2-40B4-BE49-F238E27FC236}">
                <a16:creationId xmlns:a16="http://schemas.microsoft.com/office/drawing/2014/main" id="{8E2C5F4F-2955-4FA3-807A-0D8F8431FACB}"/>
              </a:ext>
            </a:extLst>
          </p:cNvPr>
          <p:cNvSpPr>
            <a:spLocks noGrp="1"/>
          </p:cNvSpPr>
          <p:nvPr>
            <p:ph type="body" idx="1"/>
          </p:nvPr>
        </p:nvSpPr>
        <p:spPr/>
        <p:txBody>
          <a:bodyPr/>
          <a:lstStyle/>
          <a:p>
            <a:pPr marL="0" indent="0">
              <a:buNone/>
            </a:pPr>
            <a:r>
              <a:rPr lang="en-US" altLang="en-US" sz="2800">
                <a:latin typeface="Tahoma" panose="020B0604030504040204" pitchFamily="34" charset="0"/>
                <a:cs typeface="Tahoma" panose="020B0604030504040204" pitchFamily="34" charset="0"/>
              </a:rPr>
              <a:t>Minority group is discriminated against by denying them opportunities and services and so putting prejudice into action. </a:t>
            </a:r>
          </a:p>
          <a:p>
            <a:pPr marL="0" indent="0">
              <a:buNone/>
            </a:pPr>
            <a:r>
              <a:rPr lang="en-US" altLang="en-US" sz="2800">
                <a:latin typeface="Tahoma" panose="020B0604030504040204" pitchFamily="34" charset="0"/>
                <a:cs typeface="Tahoma" panose="020B0604030504040204" pitchFamily="34" charset="0"/>
              </a:rPr>
              <a:t>Behaviours have the specific goal of harming the minority group by preventing them from achieving goals, getting education or jobs, etc. </a:t>
            </a:r>
          </a:p>
          <a:p>
            <a:pPr marL="0" indent="0">
              <a:buNone/>
            </a:pPr>
            <a:endParaRPr lang="en-US" altLang="en-US" sz="2800">
              <a:latin typeface="Tahoma" panose="020B0604030504040204" pitchFamily="34" charset="0"/>
              <a:cs typeface="Tahoma" panose="020B0604030504040204" pitchFamily="34" charset="0"/>
            </a:endParaRPr>
          </a:p>
          <a:p>
            <a:pPr marL="0" indent="0">
              <a:buNone/>
            </a:pPr>
            <a:r>
              <a:rPr lang="en-US" altLang="en-US" sz="2800">
                <a:latin typeface="Tahoma" panose="020B0604030504040204" pitchFamily="34" charset="0"/>
                <a:cs typeface="Tahoma" panose="020B0604030504040204" pitchFamily="34" charset="0"/>
              </a:rPr>
              <a:t>The majority group is actively trying to harm the minority. </a:t>
            </a:r>
            <a:endParaRPr lang="en-GB" altLang="en-US" sz="2800">
              <a:latin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89B4716F-0BC5-4B8F-97D2-4E7594A9CEDB}"/>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E9BB323-7479-46DA-9FD8-44D751CBBF48}"/>
              </a:ext>
            </a:extLst>
          </p:cNvPr>
          <p:cNvSpPr>
            <a:spLocks noGrp="1"/>
          </p:cNvSpPr>
          <p:nvPr>
            <p:ph type="title"/>
          </p:nvPr>
        </p:nvSpPr>
        <p:spPr/>
        <p:txBody>
          <a:bodyPr/>
          <a:lstStyle/>
          <a:p>
            <a:pPr algn="ctr"/>
            <a:r>
              <a:rPr lang="en-US" altLang="en-US" b="1" dirty="0">
                <a:solidFill>
                  <a:schemeClr val="accent4">
                    <a:lumMod val="50000"/>
                  </a:schemeClr>
                </a:solidFill>
                <a:latin typeface="Tahoma" panose="020B0604030504040204" pitchFamily="34" charset="0"/>
                <a:cs typeface="Tahoma" panose="020B0604030504040204" pitchFamily="34" charset="0"/>
              </a:rPr>
              <a:t>Scale 4 Physical Attack</a:t>
            </a:r>
            <a:endParaRPr lang="en-GB" altLang="en-US" b="1" dirty="0">
              <a:solidFill>
                <a:schemeClr val="accent4">
                  <a:lumMod val="50000"/>
                </a:schemeClr>
              </a:solidFill>
              <a:latin typeface="Tahoma" panose="020B0604030504040204" pitchFamily="34" charset="0"/>
              <a:cs typeface="Tahoma" panose="020B0604030504040204" pitchFamily="34" charset="0"/>
            </a:endParaRPr>
          </a:p>
        </p:txBody>
      </p:sp>
      <p:sp>
        <p:nvSpPr>
          <p:cNvPr id="10243" name="Rectangle 3">
            <a:extLst>
              <a:ext uri="{FF2B5EF4-FFF2-40B4-BE49-F238E27FC236}">
                <a16:creationId xmlns:a16="http://schemas.microsoft.com/office/drawing/2014/main" id="{55B7F087-9EFF-4139-9A1F-178EC5D845AF}"/>
              </a:ext>
            </a:extLst>
          </p:cNvPr>
          <p:cNvSpPr>
            <a:spLocks noGrp="1" noChangeArrowheads="1"/>
          </p:cNvSpPr>
          <p:nvPr>
            <p:ph type="body" idx="1"/>
          </p:nvPr>
        </p:nvSpPr>
        <p:spPr/>
        <p:txBody>
          <a:bodyPr/>
          <a:lstStyle/>
          <a:p>
            <a:pPr marL="0" indent="0">
              <a:buNone/>
              <a:defRPr/>
            </a:pPr>
            <a:r>
              <a:rPr lang="en-US" altLang="en-US" sz="2800" dirty="0">
                <a:latin typeface="Tahoma" panose="020B0604030504040204" pitchFamily="34" charset="0"/>
                <a:ea typeface="Tahoma" panose="020B0604030504040204" pitchFamily="34" charset="0"/>
                <a:cs typeface="Tahoma" panose="020B0604030504040204" pitchFamily="34" charset="0"/>
              </a:rPr>
              <a:t>The majority group, acts of vandalism directed at minority group things, they burn property and carry out violent attacks on individuals or groups. Physical harm is done to members of the minority group </a:t>
            </a:r>
          </a:p>
          <a:p>
            <a:pPr>
              <a:defRPr/>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altLang="en-US" sz="2800" dirty="0">
                <a:latin typeface="Tahoma" panose="020B0604030504040204" pitchFamily="34" charset="0"/>
                <a:ea typeface="Tahoma" panose="020B0604030504040204" pitchFamily="34" charset="0"/>
                <a:cs typeface="Tahoma" panose="020B0604030504040204" pitchFamily="34" charset="0"/>
              </a:rPr>
              <a:t>Examples are lynching of blacks, pogroms against Jews in Europe, tarring and feathering Mormons in 1800s</a:t>
            </a:r>
            <a:r>
              <a:rPr lang="en-GB" altLang="en-US" sz="2800" dirty="0">
                <a:latin typeface="Tahoma" panose="020B0604030504040204" pitchFamily="34" charset="0"/>
                <a:ea typeface="Tahoma" panose="020B0604030504040204" pitchFamily="34" charset="0"/>
                <a:cs typeface="Tahoma" panose="020B0604030504040204" pitchFamily="34" charset="0"/>
              </a:rPr>
              <a:t> </a:t>
            </a:r>
          </a:p>
        </p:txBody>
      </p:sp>
      <p:pic>
        <p:nvPicPr>
          <p:cNvPr id="4" name="Picture 3">
            <a:extLst>
              <a:ext uri="{FF2B5EF4-FFF2-40B4-BE49-F238E27FC236}">
                <a16:creationId xmlns:a16="http://schemas.microsoft.com/office/drawing/2014/main" id="{FFB2281C-B168-4B16-A7A0-3F8F36DBFAF4}"/>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F1A857-1D7D-42ED-9979-DFD2D59A12BF}"/>
              </a:ext>
            </a:extLst>
          </p:cNvPr>
          <p:cNvSpPr>
            <a:spLocks noGrp="1"/>
          </p:cNvSpPr>
          <p:nvPr>
            <p:ph type="title"/>
          </p:nvPr>
        </p:nvSpPr>
        <p:spPr/>
        <p:txBody>
          <a:bodyPr/>
          <a:lstStyle/>
          <a:p>
            <a:pPr algn="ctr"/>
            <a:r>
              <a:rPr lang="en-US" altLang="en-US" b="1" dirty="0">
                <a:solidFill>
                  <a:schemeClr val="accent4">
                    <a:lumMod val="50000"/>
                  </a:schemeClr>
                </a:solidFill>
                <a:latin typeface="Tahoma" panose="020B0604030504040204" pitchFamily="34" charset="0"/>
                <a:cs typeface="Tahoma" panose="020B0604030504040204" pitchFamily="34" charset="0"/>
              </a:rPr>
              <a:t>Scale 5 Extermination</a:t>
            </a:r>
            <a:endParaRPr lang="en-GB" altLang="en-US" b="1" dirty="0">
              <a:solidFill>
                <a:schemeClr val="accent4">
                  <a:lumMod val="50000"/>
                </a:schemeClr>
              </a:solidFill>
              <a:latin typeface="Tahoma" panose="020B0604030504040204" pitchFamily="34" charset="0"/>
              <a:cs typeface="Tahoma" panose="020B0604030504040204" pitchFamily="34" charset="0"/>
            </a:endParaRPr>
          </a:p>
        </p:txBody>
      </p:sp>
      <p:sp>
        <p:nvSpPr>
          <p:cNvPr id="11267" name="Rectangle 3">
            <a:extLst>
              <a:ext uri="{FF2B5EF4-FFF2-40B4-BE49-F238E27FC236}">
                <a16:creationId xmlns:a16="http://schemas.microsoft.com/office/drawing/2014/main" id="{CD11E4F6-D9DF-4902-9FCD-38BBAA53C0C0}"/>
              </a:ext>
            </a:extLst>
          </p:cNvPr>
          <p:cNvSpPr>
            <a:spLocks noGrp="1"/>
          </p:cNvSpPr>
          <p:nvPr>
            <p:ph type="body" idx="1"/>
          </p:nvPr>
        </p:nvSpPr>
        <p:spPr/>
        <p:txBody>
          <a:bodyPr/>
          <a:lstStyle/>
          <a:p>
            <a:pPr marL="0" indent="0">
              <a:buNone/>
            </a:pPr>
            <a:r>
              <a:rPr lang="en-US" altLang="en-US" sz="2800">
                <a:latin typeface="Tahoma" panose="020B0604030504040204" pitchFamily="34" charset="0"/>
                <a:cs typeface="Tahoma" panose="020B0604030504040204" pitchFamily="34" charset="0"/>
              </a:rPr>
              <a:t>The majority group seeks extermination of the minority group. They attempt to liquidate the entire group of people </a:t>
            </a:r>
          </a:p>
          <a:p>
            <a:pPr marL="0" indent="0">
              <a:buNone/>
            </a:pPr>
            <a:endParaRPr lang="en-US" altLang="en-US" sz="2800">
              <a:latin typeface="Tahoma" panose="020B0604030504040204" pitchFamily="34" charset="0"/>
              <a:cs typeface="Tahoma" panose="020B0604030504040204" pitchFamily="34" charset="0"/>
            </a:endParaRPr>
          </a:p>
          <a:p>
            <a:pPr marL="0" indent="0">
              <a:buNone/>
            </a:pPr>
            <a:r>
              <a:rPr lang="en-US" altLang="en-US" sz="2800">
                <a:latin typeface="Tahoma" panose="020B0604030504040204" pitchFamily="34" charset="0"/>
                <a:cs typeface="Tahoma" panose="020B0604030504040204" pitchFamily="34" charset="0"/>
              </a:rPr>
              <a:t>e.g., Indian Wars to remove Native Americans, </a:t>
            </a:r>
          </a:p>
          <a:p>
            <a:pPr marL="0" indent="0">
              <a:buNone/>
            </a:pPr>
            <a:r>
              <a:rPr lang="en-US" altLang="en-US" sz="2800">
                <a:latin typeface="Tahoma" panose="020B0604030504040204" pitchFamily="34" charset="0"/>
                <a:cs typeface="Tahoma" panose="020B0604030504040204" pitchFamily="34" charset="0"/>
              </a:rPr>
              <a:t>Final Solution of Jewish Problem, or The Roma People, Ethnic Cleansing in Bosnia or Sudan etc.). </a:t>
            </a:r>
            <a:endParaRPr lang="en-GB" altLang="en-US" sz="2800">
              <a:latin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C9DC2E0-FC83-45E4-B3F6-00667BDD565A}"/>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D3C6E9C-48A2-4320-B1C3-5642794F65C4}"/>
              </a:ext>
            </a:extLst>
          </p:cNvPr>
          <p:cNvSpPr>
            <a:spLocks noGrp="1"/>
          </p:cNvSpPr>
          <p:nvPr>
            <p:ph type="title"/>
          </p:nvPr>
        </p:nvSpPr>
        <p:spPr/>
        <p:txBody>
          <a:bodyPr/>
          <a:lstStyle/>
          <a:p>
            <a:pPr algn="ctr"/>
            <a:r>
              <a:rPr lang="en-GB" altLang="en-US" dirty="0">
                <a:solidFill>
                  <a:schemeClr val="accent4">
                    <a:lumMod val="50000"/>
                  </a:schemeClr>
                </a:solidFill>
                <a:latin typeface="Tahoma" panose="020B0604030504040204" pitchFamily="34" charset="0"/>
                <a:cs typeface="Tahoma" panose="020B0604030504040204" pitchFamily="34" charset="0"/>
              </a:rPr>
              <a:t>Allport Today</a:t>
            </a:r>
          </a:p>
        </p:txBody>
      </p:sp>
      <p:sp>
        <p:nvSpPr>
          <p:cNvPr id="12291" name="Rectangle 3">
            <a:extLst>
              <a:ext uri="{FF2B5EF4-FFF2-40B4-BE49-F238E27FC236}">
                <a16:creationId xmlns:a16="http://schemas.microsoft.com/office/drawing/2014/main" id="{71962237-5ACB-4312-A39A-F5325E1E250B}"/>
              </a:ext>
            </a:extLst>
          </p:cNvPr>
          <p:cNvSpPr>
            <a:spLocks noGrp="1" noChangeArrowheads="1"/>
          </p:cNvSpPr>
          <p:nvPr>
            <p:ph type="body" idx="1"/>
          </p:nvPr>
        </p:nvSpPr>
        <p:spPr/>
        <p:txBody>
          <a:bodyPr/>
          <a:lstStyle/>
          <a:p>
            <a:pPr marL="0" indent="0">
              <a:buNone/>
              <a:defRPr/>
            </a:pPr>
            <a:endParaRPr lang="en-GB" altLang="en-US" sz="280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GB" alt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Is there any special relevance to you and your role?</a:t>
            </a:r>
          </a:p>
          <a:p>
            <a:pPr marL="0" indent="0">
              <a:buNone/>
              <a:defRPr/>
            </a:pPr>
            <a:endParaRPr lang="en-GB" alt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GB" alt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Do we see a relevance in this scale of prejudice today?</a:t>
            </a:r>
          </a:p>
          <a:p>
            <a:pPr>
              <a:buFontTx/>
              <a:buNone/>
              <a:defRPr/>
            </a:pPr>
            <a:endParaRPr lang="en-GB" alt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a:defRPr/>
            </a:pPr>
            <a:endParaRPr lang="en-GB" altLang="en-US" dirty="0"/>
          </a:p>
        </p:txBody>
      </p:sp>
      <p:pic>
        <p:nvPicPr>
          <p:cNvPr id="4" name="Picture 3">
            <a:extLst>
              <a:ext uri="{FF2B5EF4-FFF2-40B4-BE49-F238E27FC236}">
                <a16:creationId xmlns:a16="http://schemas.microsoft.com/office/drawing/2014/main" id="{9F195F36-B35E-4F6D-AE5C-4823EB7A41F0}"/>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9D4C-4803-4138-9D9D-B2E6BCA9CD82}"/>
              </a:ext>
            </a:extLst>
          </p:cNvPr>
          <p:cNvSpPr txBox="1">
            <a:spLocks noGrp="1"/>
          </p:cNvSpPr>
          <p:nvPr>
            <p:ph type="title"/>
          </p:nvPr>
        </p:nvSpPr>
        <p:spPr>
          <a:xfrm>
            <a:off x="1341123" y="438912"/>
            <a:ext cx="9509760" cy="756839"/>
          </a:xfrm>
        </p:spPr>
        <p:txBody>
          <a:bodyPr anchorCtr="1"/>
          <a:lstStyle/>
          <a:p>
            <a:pPr lvl="0" algn="ctr"/>
            <a:r>
              <a:rPr lang="en-GB" b="1" dirty="0">
                <a:solidFill>
                  <a:schemeClr val="accent4">
                    <a:lumMod val="50000"/>
                  </a:schemeClr>
                </a:solidFill>
                <a:latin typeface="Tahoma" pitchFamily="34"/>
                <a:ea typeface="Tahoma" pitchFamily="34"/>
                <a:cs typeface="Tahoma" pitchFamily="34"/>
              </a:rPr>
              <a:t>SESSION AIMS </a:t>
            </a:r>
          </a:p>
        </p:txBody>
      </p:sp>
      <p:pic>
        <p:nvPicPr>
          <p:cNvPr id="4" name="Picture 3">
            <a:extLst>
              <a:ext uri="{FF2B5EF4-FFF2-40B4-BE49-F238E27FC236}">
                <a16:creationId xmlns:a16="http://schemas.microsoft.com/office/drawing/2014/main" id="{3A237D07-AB6F-45D8-AF73-53D10D38847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
        <p:nvSpPr>
          <p:cNvPr id="8" name="Content Placeholder 7">
            <a:extLst>
              <a:ext uri="{FF2B5EF4-FFF2-40B4-BE49-F238E27FC236}">
                <a16:creationId xmlns:a16="http://schemas.microsoft.com/office/drawing/2014/main" id="{B70F4434-CC0E-4ECA-A62A-968CC6637C58}"/>
              </a:ext>
            </a:extLst>
          </p:cNvPr>
          <p:cNvSpPr>
            <a:spLocks noGrp="1"/>
          </p:cNvSpPr>
          <p:nvPr>
            <p:ph idx="1"/>
          </p:nvPr>
        </p:nvSpPr>
        <p:spPr/>
        <p:txBody>
          <a:bodyPr>
            <a:normAutofit lnSpcReduction="10000"/>
          </a:bodyPr>
          <a:lstStyle/>
          <a:p>
            <a:pPr marL="571500" indent="-571500" algn="l">
              <a:lnSpc>
                <a:spcPct val="115000"/>
              </a:lnSpc>
              <a:spcAft>
                <a:spcPts val="1000"/>
              </a:spcAft>
              <a:buFont typeface="Arial" panose="020B0604020202020204" pitchFamily="34" charset="0"/>
              <a:buChar char="•"/>
            </a:pPr>
            <a:r>
              <a:rPr lang="en-GB" sz="36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To reflect on our identity and attitudes.</a:t>
            </a:r>
          </a:p>
          <a:p>
            <a:pPr marL="571500" indent="-571500" algn="l">
              <a:lnSpc>
                <a:spcPct val="115000"/>
              </a:lnSpc>
              <a:spcAft>
                <a:spcPts val="1000"/>
              </a:spcAft>
              <a:buFont typeface="Arial" panose="020B0604020202020204" pitchFamily="34" charset="0"/>
              <a:buChar char="•"/>
            </a:pPr>
            <a:r>
              <a:rPr lang="en-GB" sz="36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To reflect on our values </a:t>
            </a:r>
          </a:p>
          <a:p>
            <a:pPr marL="571500" indent="-571500" algn="l">
              <a:lnSpc>
                <a:spcPct val="115000"/>
              </a:lnSpc>
              <a:spcAft>
                <a:spcPts val="1000"/>
              </a:spcAft>
              <a:buFont typeface="Arial" panose="020B0604020202020204" pitchFamily="34" charset="0"/>
              <a:buChar char="•"/>
            </a:pPr>
            <a:r>
              <a:rPr lang="en-GB" sz="36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To reflect on our triggers </a:t>
            </a:r>
          </a:p>
          <a:p>
            <a:pPr marL="571500" indent="-571500" algn="l">
              <a:lnSpc>
                <a:spcPct val="115000"/>
              </a:lnSpc>
              <a:spcAft>
                <a:spcPts val="1000"/>
              </a:spcAft>
              <a:buFont typeface="Arial" panose="020B0604020202020204" pitchFamily="34" charset="0"/>
              <a:buChar char="•"/>
            </a:pPr>
            <a:r>
              <a:rPr lang="en-GB" sz="3600" b="0" kern="12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To hear how Restorative Practice helps us       in our work </a:t>
            </a:r>
            <a:endParaRPr lang="en-GB" sz="3600" b="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76883"/>
          </a:xfrm>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What is Restorative Practice?</a:t>
            </a:r>
          </a:p>
        </p:txBody>
      </p:sp>
      <p:sp>
        <p:nvSpPr>
          <p:cNvPr id="4" name="Content Placeholder 3"/>
          <p:cNvSpPr>
            <a:spLocks noGrp="1"/>
          </p:cNvSpPr>
          <p:nvPr>
            <p:ph sz="quarter" idx="13"/>
          </p:nvPr>
        </p:nvSpPr>
        <p:spPr>
          <a:xfrm>
            <a:off x="913774" y="1295400"/>
            <a:ext cx="10363826" cy="4851400"/>
          </a:xfrm>
        </p:spPr>
        <p:txBody>
          <a:bodyPr>
            <a:no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 way of being that enables people to restore and rebuild relationships after conflict, disagreement and harm.</a:t>
            </a:r>
          </a:p>
          <a:p>
            <a:r>
              <a:rPr lang="en-US" sz="2400" dirty="0">
                <a:latin typeface="Tahoma" panose="020B0604030504040204" pitchFamily="34" charset="0"/>
                <a:ea typeface="Tahoma" panose="020B0604030504040204" pitchFamily="34" charset="0"/>
                <a:cs typeface="Tahoma" panose="020B0604030504040204" pitchFamily="34" charset="0"/>
              </a:rPr>
              <a:t>People in authority do things </a:t>
            </a:r>
            <a:r>
              <a:rPr lang="en-US" sz="2400" b="1" dirty="0">
                <a:latin typeface="Tahoma" panose="020B0604030504040204" pitchFamily="34" charset="0"/>
                <a:ea typeface="Tahoma" panose="020B0604030504040204" pitchFamily="34" charset="0"/>
                <a:cs typeface="Tahoma" panose="020B0604030504040204" pitchFamily="34" charset="0"/>
              </a:rPr>
              <a:t>with</a:t>
            </a:r>
            <a:r>
              <a:rPr lang="en-US" sz="2400" dirty="0">
                <a:latin typeface="Tahoma" panose="020B0604030504040204" pitchFamily="34" charset="0"/>
                <a:ea typeface="Tahoma" panose="020B0604030504040204" pitchFamily="34" charset="0"/>
                <a:cs typeface="Tahoma" panose="020B0604030504040204" pitchFamily="34" charset="0"/>
              </a:rPr>
              <a:t> children/youth/adults rather </a:t>
            </a:r>
            <a:r>
              <a:rPr lang="en-US" sz="2400" b="1" dirty="0">
                <a:latin typeface="Tahoma" panose="020B0604030504040204" pitchFamily="34" charset="0"/>
                <a:ea typeface="Tahoma" panose="020B0604030504040204" pitchFamily="34" charset="0"/>
                <a:cs typeface="Tahoma" panose="020B0604030504040204" pitchFamily="34" charset="0"/>
              </a:rPr>
              <a:t>than for or to them </a:t>
            </a:r>
          </a:p>
          <a:p>
            <a:r>
              <a:rPr lang="en-US" sz="2400" dirty="0">
                <a:latin typeface="Tahoma" panose="020B0604030504040204" pitchFamily="34" charset="0"/>
                <a:ea typeface="Tahoma" panose="020B0604030504040204" pitchFamily="34" charset="0"/>
                <a:cs typeface="Tahoma" panose="020B0604030504040204" pitchFamily="34" charset="0"/>
              </a:rPr>
              <a:t>Restorative Practice allows children/youth /adults to participate fully in decision –making processes that effect them. </a:t>
            </a:r>
          </a:p>
          <a:p>
            <a:r>
              <a:rPr lang="en-US" sz="2400" dirty="0">
                <a:latin typeface="Tahoma" panose="020B0604030504040204" pitchFamily="34" charset="0"/>
                <a:ea typeface="Tahoma" panose="020B0604030504040204" pitchFamily="34" charset="0"/>
                <a:cs typeface="Tahoma" panose="020B0604030504040204" pitchFamily="34" charset="0"/>
              </a:rPr>
              <a:t>Its enables and empowers all those involved in the processes.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35" y="1215375"/>
            <a:ext cx="9169225" cy="1670483"/>
          </a:xfrm>
          <a:prstGeom prst="rect">
            <a:avLst/>
          </a:prstGeom>
        </p:spPr>
      </p:pic>
      <p:pic>
        <p:nvPicPr>
          <p:cNvPr id="5" name="Picture 4"/>
          <p:cNvPicPr>
            <a:picLocks noChangeAspect="1"/>
          </p:cNvPicPr>
          <p:nvPr/>
        </p:nvPicPr>
        <p:blipFill>
          <a:blip r:embed="rId3"/>
          <a:stretch>
            <a:fillRect/>
          </a:stretch>
        </p:blipFill>
        <p:spPr>
          <a:xfrm>
            <a:off x="10232714" y="122321"/>
            <a:ext cx="2426418" cy="1249788"/>
          </a:xfrm>
          <a:prstGeom prst="rect">
            <a:avLst/>
          </a:prstGeom>
        </p:spPr>
      </p:pic>
      <p:sp>
        <p:nvSpPr>
          <p:cNvPr id="6" name="Footer Placeholder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804FC1-BE0E-4E04-A69E-411DD4885ED7}" type="slidenum">
              <a:rPr lang="en-GB" smtClean="0"/>
              <a:pPr/>
              <a:t>30</a:t>
            </a:fld>
            <a:endParaRPr lang="en-GB"/>
          </a:p>
        </p:txBody>
      </p:sp>
    </p:spTree>
    <p:extLst>
      <p:ext uri="{BB962C8B-B14F-4D97-AF65-F5344CB8AC3E}">
        <p14:creationId xmlns:p14="http://schemas.microsoft.com/office/powerpoint/2010/main" val="94594117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8213" y="260350"/>
            <a:ext cx="8229600" cy="685546"/>
          </a:xfrm>
        </p:spPr>
        <p:txBody>
          <a:bodyPr/>
          <a:lstStyle/>
          <a:p>
            <a:pPr eaLnBrk="1" hangingPunct="1"/>
            <a:r>
              <a:rPr lang="en-US" altLang="en-US" b="1" dirty="0">
                <a:latin typeface="Tahoma" panose="020B0604030504040204" pitchFamily="34" charset="0"/>
                <a:ea typeface="Tahoma" panose="020B0604030504040204" pitchFamily="34" charset="0"/>
                <a:cs typeface="Tahoma" panose="020B0604030504040204" pitchFamily="34" charset="0"/>
              </a:rPr>
              <a:t>Control </a:t>
            </a:r>
          </a:p>
        </p:txBody>
      </p:sp>
      <p:sp>
        <p:nvSpPr>
          <p:cNvPr id="13315" name="AutoShape 3"/>
          <p:cNvSpPr>
            <a:spLocks noChangeArrowheads="1"/>
          </p:cNvSpPr>
          <p:nvPr/>
        </p:nvSpPr>
        <p:spPr bwMode="auto">
          <a:xfrm>
            <a:off x="1445008" y="2001751"/>
            <a:ext cx="301625" cy="3887787"/>
          </a:xfrm>
          <a:prstGeom prst="upDownArrow">
            <a:avLst>
              <a:gd name="adj1" fmla="val 50000"/>
              <a:gd name="adj2" fmla="val 257789"/>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3316" name="Rectangle 4"/>
          <p:cNvSpPr>
            <a:spLocks noChangeArrowheads="1"/>
          </p:cNvSpPr>
          <p:nvPr/>
        </p:nvSpPr>
        <p:spPr bwMode="auto">
          <a:xfrm>
            <a:off x="1002687" y="1265194"/>
            <a:ext cx="243144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400" b="1" dirty="0">
              <a:latin typeface="Californian FB" panose="0207040306080B030204" pitchFamily="18" charset="0"/>
              <a:cs typeface="Arial" panose="020B0604020202020204" pitchFamily="34" charset="0"/>
            </a:endParaRPr>
          </a:p>
          <a:p>
            <a:r>
              <a:rPr lang="en-GB" altLang="en-US" sz="1000" dirty="0">
                <a:latin typeface="Trebuchet MS" panose="020B0603020202020204" pitchFamily="34" charset="0"/>
                <a:cs typeface="Times New Roman" panose="02020603050405020304" pitchFamily="18" charset="0"/>
              </a:rPr>
              <a:t>          </a:t>
            </a:r>
            <a:r>
              <a:rPr lang="en-GB" altLang="en-US" sz="2200" b="1" dirty="0">
                <a:latin typeface="Tahoma" panose="020B0604030504040204" pitchFamily="34" charset="0"/>
                <a:ea typeface="Tahoma" panose="020B0604030504040204" pitchFamily="34" charset="0"/>
                <a:cs typeface="Tahoma" panose="020B0604030504040204" pitchFamily="34" charset="0"/>
              </a:rPr>
              <a:t>High</a:t>
            </a:r>
            <a:endParaRPr lang="en-GB" alt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3189" name="Group 5"/>
          <p:cNvGraphicFramePr>
            <a:graphicFrameLocks noGrp="1"/>
          </p:cNvGraphicFramePr>
          <p:nvPr>
            <p:extLst>
              <p:ext uri="{D42A27DB-BD31-4B8C-83A1-F6EECF244321}">
                <p14:modId xmlns:p14="http://schemas.microsoft.com/office/powerpoint/2010/main" val="1889312226"/>
              </p:ext>
            </p:extLst>
          </p:nvPr>
        </p:nvGraphicFramePr>
        <p:xfrm>
          <a:off x="2251075" y="945896"/>
          <a:ext cx="7554836" cy="4819905"/>
        </p:xfrm>
        <a:graphic>
          <a:graphicData uri="http://schemas.openxmlformats.org/drawingml/2006/table">
            <a:tbl>
              <a:tblPr/>
              <a:tblGrid>
                <a:gridCol w="3733816">
                  <a:extLst>
                    <a:ext uri="{9D8B030D-6E8A-4147-A177-3AD203B41FA5}">
                      <a16:colId xmlns:a16="http://schemas.microsoft.com/office/drawing/2014/main" val="20000"/>
                    </a:ext>
                  </a:extLst>
                </a:gridCol>
                <a:gridCol w="3821020">
                  <a:extLst>
                    <a:ext uri="{9D8B030D-6E8A-4147-A177-3AD203B41FA5}">
                      <a16:colId xmlns:a16="http://schemas.microsoft.com/office/drawing/2014/main" val="20001"/>
                    </a:ext>
                  </a:extLst>
                </a:gridCol>
              </a:tblGrid>
              <a:tr h="227295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TO</a:t>
                      </a:r>
                      <a:endParaRPr kumimoji="0" lang="en-US" altLang="en-US" sz="12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Authoritarian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 win/you lose)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Because I Say so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Low nurture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Low Communication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expectations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Control</a:t>
                      </a:r>
                      <a:endPar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76200" cap="flat" cmpd="sng" algn="ctr">
                      <a:solidFill>
                        <a:schemeClr val="folHlink"/>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folHlink"/>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WITH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Authoritative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 win/you win)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Let’s figure it out together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nurturing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communication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Expectations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Moderate control</a:t>
                      </a:r>
                    </a:p>
                  </a:txBody>
                  <a:tcPr horzOverflow="overflow">
                    <a:lnL w="76200" cap="flat" cmpd="sng" algn="ctr">
                      <a:solidFill>
                        <a:schemeClr val="tx1"/>
                      </a:solidFill>
                      <a:prstDash val="solid"/>
                      <a:round/>
                      <a:headEnd type="none" w="med" len="med"/>
                      <a:tailEnd type="none" w="med" len="med"/>
                    </a:lnL>
                    <a:lnR w="76200" cap="flat" cmpd="sng" algn="ctr">
                      <a:solidFill>
                        <a:schemeClr val="folHlink"/>
                      </a:solidFill>
                      <a:prstDash val="solid"/>
                      <a:round/>
                      <a:headEnd type="none" w="med" len="med"/>
                      <a:tailEnd type="none" w="med" len="med"/>
                    </a:lnR>
                    <a:lnT w="76200" cap="flat" cmpd="sng" algn="ctr">
                      <a:solidFill>
                        <a:schemeClr val="folHlink"/>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6952">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NOTHING</a:t>
                      </a:r>
                      <a:endParaRPr kumimoji="0" lang="en-US"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Neglectful/Avoid</a:t>
                      </a:r>
                    </a:p>
                    <a:p>
                      <a:pPr algn="ctr">
                        <a:lnSpc>
                          <a:spcPct val="100000"/>
                        </a:lnSpc>
                      </a:pPr>
                      <a:r>
                        <a:rPr lang="en-GB"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 lose you lose)</a:t>
                      </a:r>
                    </a:p>
                    <a:p>
                      <a:pPr algn="ctr">
                        <a:lnSpc>
                          <a:spcPct val="100000"/>
                        </a:lnSpc>
                      </a:pPr>
                      <a:r>
                        <a:rPr lang="en-GB" sz="1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Whatever I don’t care.</a:t>
                      </a:r>
                    </a:p>
                    <a:p>
                      <a:pPr algn="ctr">
                        <a:lnSpc>
                          <a:spcPct val="100000"/>
                        </a:lnSpc>
                      </a:pPr>
                      <a:endParaRPr lang="en-GB" sz="1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n-GB" sz="1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a:t>
                      </a:r>
                      <a:r>
                        <a:rPr lang="en-GB" sz="1400" b="1"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nurture</a:t>
                      </a:r>
                    </a:p>
                    <a:p>
                      <a:pPr algn="ctr">
                        <a:lnSpc>
                          <a:spcPct val="100000"/>
                        </a:lnSpc>
                      </a:pPr>
                      <a:r>
                        <a:rPr lang="en-GB" sz="1400" b="1"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 Communication</a:t>
                      </a:r>
                    </a:p>
                    <a:p>
                      <a:pPr algn="ctr">
                        <a:lnSpc>
                          <a:spcPct val="100000"/>
                        </a:lnSpc>
                      </a:pPr>
                      <a:r>
                        <a:rPr lang="en-GB" sz="1400" b="1"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 Expectations </a:t>
                      </a:r>
                    </a:p>
                    <a:p>
                      <a:pPr algn="ctr">
                        <a:lnSpc>
                          <a:spcPct val="100000"/>
                        </a:lnSpc>
                      </a:pPr>
                      <a:r>
                        <a:rPr lang="en-GB" sz="1400" b="1"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 Control </a:t>
                      </a:r>
                      <a:endParaRPr lang="en-GB" sz="1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lnL w="76200" cap="flat" cmpd="sng" algn="ctr">
                      <a:solidFill>
                        <a:schemeClr val="folHlink"/>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FOR</a:t>
                      </a:r>
                      <a:endParaRPr kumimoji="0" lang="en-US"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Permissive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 lose/you win)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Whatever you say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Nurture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Moderate Communication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Low Expectations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Low Control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folHlink"/>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8" name="Rectangle 16"/>
          <p:cNvSpPr>
            <a:spLocks noChangeArrowheads="1"/>
          </p:cNvSpPr>
          <p:nvPr/>
        </p:nvSpPr>
        <p:spPr bwMode="auto">
          <a:xfrm>
            <a:off x="1930400" y="2271713"/>
            <a:ext cx="6413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latin typeface="Trebuchet MS" panose="020B0603020202020204" pitchFamily="34" charset="0"/>
                <a:cs typeface="Times New Roman" panose="02020603050405020304" pitchFamily="18" charset="0"/>
              </a:rPr>
              <a:t>        </a:t>
            </a:r>
            <a:endParaRPr lang="en-US" altLang="en-US" sz="1100">
              <a:cs typeface="Arial" panose="020B0604020202020204" pitchFamily="34" charset="0"/>
            </a:endParaRPr>
          </a:p>
          <a:p>
            <a:r>
              <a:rPr lang="en-GB" altLang="en-US" sz="1000">
                <a:latin typeface="Trebuchet MS" panose="020B0603020202020204" pitchFamily="34" charset="0"/>
                <a:cs typeface="Times New Roman" panose="02020603050405020304" pitchFamily="18" charset="0"/>
              </a:rPr>
              <a:t>            </a:t>
            </a:r>
            <a:endParaRPr lang="en-US" altLang="en-US" sz="1100">
              <a:cs typeface="Arial" panose="020B0604020202020204" pitchFamily="34" charset="0"/>
            </a:endParaRPr>
          </a:p>
          <a:p>
            <a:endParaRPr lang="en-US" altLang="en-US">
              <a:cs typeface="Arial" panose="020B0604020202020204" pitchFamily="34" charset="0"/>
            </a:endParaRPr>
          </a:p>
        </p:txBody>
      </p:sp>
      <p:sp>
        <p:nvSpPr>
          <p:cNvPr id="13329" name="Rectangle 17"/>
          <p:cNvSpPr>
            <a:spLocks noChangeArrowheads="1"/>
          </p:cNvSpPr>
          <p:nvPr/>
        </p:nvSpPr>
        <p:spPr bwMode="auto">
          <a:xfrm>
            <a:off x="889176" y="2330620"/>
            <a:ext cx="37206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dirty="0">
                <a:latin typeface="Trebuchet MS" panose="020B0603020202020204" pitchFamily="34" charset="0"/>
                <a:cs typeface="Times New Roman" panose="02020603050405020304" pitchFamily="18" charset="0"/>
              </a:rPr>
              <a:t>C</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O</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N</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T</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R</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O</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L</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S</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T</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R</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U</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C</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T</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U</a:t>
            </a:r>
            <a:endParaRPr lang="en-US" altLang="en-US" sz="1100" dirty="0">
              <a:cs typeface="Arial" panose="020B0604020202020204" pitchFamily="34" charset="0"/>
            </a:endParaRPr>
          </a:p>
          <a:p>
            <a:r>
              <a:rPr lang="en-GB" altLang="en-US" sz="1200" b="1" dirty="0">
                <a:latin typeface="Trebuchet MS" panose="020B0603020202020204" pitchFamily="34" charset="0"/>
                <a:cs typeface="Times New Roman" panose="02020603050405020304" pitchFamily="18" charset="0"/>
              </a:rPr>
              <a:t>R</a:t>
            </a:r>
            <a:endParaRPr lang="en-US" altLang="en-US" sz="1100" dirty="0">
              <a:cs typeface="Arial" panose="020B0604020202020204" pitchFamily="34" charset="0"/>
            </a:endParaRPr>
          </a:p>
          <a:p>
            <a:r>
              <a:rPr lang="en-GB" altLang="en-US" sz="1000" b="1" dirty="0">
                <a:latin typeface="Trebuchet MS" panose="020B0603020202020204" pitchFamily="34" charset="0"/>
                <a:cs typeface="Times New Roman" panose="02020603050405020304" pitchFamily="18" charset="0"/>
              </a:rPr>
              <a:t>E</a:t>
            </a:r>
            <a:r>
              <a:rPr lang="en-GB" altLang="en-US" sz="1000" dirty="0">
                <a:latin typeface="Trebuchet MS" panose="020B0603020202020204" pitchFamily="34" charset="0"/>
                <a:cs typeface="Times New Roman" panose="02020603050405020304" pitchFamily="18" charset="0"/>
              </a:rPr>
              <a:t>           </a:t>
            </a:r>
            <a:endParaRPr lang="en-US" altLang="en-US" sz="1100" dirty="0">
              <a:cs typeface="Arial" panose="020B0604020202020204" pitchFamily="34" charset="0"/>
            </a:endParaRPr>
          </a:p>
          <a:p>
            <a:endParaRPr lang="en-US" altLang="en-US" dirty="0">
              <a:cs typeface="Arial" panose="020B0604020202020204" pitchFamily="34" charset="0"/>
            </a:endParaRPr>
          </a:p>
        </p:txBody>
      </p:sp>
      <p:sp>
        <p:nvSpPr>
          <p:cNvPr id="13330" name="AutoShape 18"/>
          <p:cNvSpPr>
            <a:spLocks noChangeArrowheads="1"/>
          </p:cNvSpPr>
          <p:nvPr/>
        </p:nvSpPr>
        <p:spPr bwMode="auto">
          <a:xfrm rot="5400000">
            <a:off x="5692776" y="3903663"/>
            <a:ext cx="301625" cy="4679950"/>
          </a:xfrm>
          <a:prstGeom prst="upDownArrow">
            <a:avLst>
              <a:gd name="adj1" fmla="val 50000"/>
              <a:gd name="adj2" fmla="val 310316"/>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3331" name="Rectangle 19"/>
          <p:cNvSpPr>
            <a:spLocks noChangeArrowheads="1"/>
          </p:cNvSpPr>
          <p:nvPr/>
        </p:nvSpPr>
        <p:spPr bwMode="auto">
          <a:xfrm>
            <a:off x="2083324" y="5859106"/>
            <a:ext cx="72778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   </a:t>
            </a:r>
            <a:r>
              <a:rPr lang="en-GB" altLang="en-US" sz="2000" b="1" dirty="0">
                <a:latin typeface="Tahoma" panose="020B0604030504040204" pitchFamily="34" charset="0"/>
                <a:ea typeface="Tahoma" panose="020B0604030504040204" pitchFamily="34" charset="0"/>
                <a:cs typeface="Tahoma" panose="020B0604030504040204" pitchFamily="34" charset="0"/>
              </a:rPr>
              <a:t>LOW     </a:t>
            </a:r>
            <a:r>
              <a:rPr lang="en-GB" altLang="en-US" sz="1000" dirty="0">
                <a:latin typeface="Trebuchet MS" panose="020B0603020202020204" pitchFamily="34" charset="0"/>
                <a:cs typeface="Times New Roman" panose="02020603050405020304" pitchFamily="18" charset="0"/>
              </a:rPr>
              <a:t>		                               		                          </a:t>
            </a:r>
            <a:r>
              <a:rPr lang="en-GB" altLang="en-US" sz="2000" b="1" dirty="0">
                <a:latin typeface="Tahoma" panose="020B0604030504040204" pitchFamily="34" charset="0"/>
                <a:ea typeface="Tahoma" panose="020B0604030504040204" pitchFamily="34" charset="0"/>
                <a:cs typeface="Tahoma" panose="020B0604030504040204" pitchFamily="34" charset="0"/>
              </a:rPr>
              <a:t>High</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r>
              <a:rPr lang="en-GB" altLang="en-US" sz="2200" dirty="0">
                <a:latin typeface="Trebuchet MS" panose="020B0603020202020204" pitchFamily="34" charset="0"/>
                <a:cs typeface="Times New Roman" panose="02020603050405020304" pitchFamily="18" charset="0"/>
              </a:rPr>
              <a:t>        </a:t>
            </a:r>
            <a:r>
              <a:rPr lang="en-GB" altLang="en-US" sz="1000" dirty="0">
                <a:latin typeface="Trebuchet MS" panose="020B0603020202020204" pitchFamily="34" charset="0"/>
                <a:cs typeface="Times New Roman" panose="02020603050405020304" pitchFamily="18" charset="0"/>
              </a:rPr>
              <a:t>                                              </a:t>
            </a:r>
            <a:r>
              <a:rPr lang="en-GB" altLang="en-US" sz="1600" b="1" dirty="0">
                <a:latin typeface="Trebuchet MS" panose="020B0603020202020204" pitchFamily="34" charset="0"/>
                <a:cs typeface="Times New Roman" panose="02020603050405020304" pitchFamily="18" charset="0"/>
              </a:rPr>
              <a:t>Nurturing</a:t>
            </a:r>
            <a:r>
              <a:rPr lang="en-GB" altLang="en-US" sz="1600" dirty="0">
                <a:latin typeface="Trebuchet MS" panose="020B0603020202020204" pitchFamily="34" charset="0"/>
                <a:cs typeface="Times New Roman" panose="02020603050405020304" pitchFamily="18" charset="0"/>
              </a:rPr>
              <a:t> (encouragement/support</a:t>
            </a:r>
            <a:r>
              <a:rPr lang="en-GB" altLang="en-US" sz="1400" dirty="0">
                <a:latin typeface="Trebuchet MS" panose="020B0603020202020204" pitchFamily="34" charset="0"/>
                <a:cs typeface="Times New Roman" panose="02020603050405020304" pitchFamily="18" charset="0"/>
              </a:rPr>
              <a:t>)</a:t>
            </a:r>
            <a:endParaRPr lang="en-US" altLang="en-US" sz="1100" dirty="0">
              <a:cs typeface="Arial" panose="020B0604020202020204" pitchFamily="34" charset="0"/>
            </a:endParaRPr>
          </a:p>
          <a:p>
            <a:endParaRPr lang="en-US" altLang="en-US" dirty="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564439" y="256894"/>
            <a:ext cx="2426418" cy="1249788"/>
          </a:xfrm>
          <a:prstGeom prst="rect">
            <a:avLst/>
          </a:prstGeom>
        </p:spPr>
      </p:pic>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b="1" dirty="0"/>
              <a:t>PAUL MCCOLD AND TED WACHTEL</a:t>
            </a:r>
            <a:endParaRPr lang="en-GB" b="1" dirty="0"/>
          </a:p>
        </p:txBody>
      </p:sp>
    </p:spTree>
    <p:extLst>
      <p:ext uri="{BB962C8B-B14F-4D97-AF65-F5344CB8AC3E}">
        <p14:creationId xmlns:p14="http://schemas.microsoft.com/office/powerpoint/2010/main" val="280534848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3775" y="618518"/>
            <a:ext cx="9893925" cy="865796"/>
          </a:xfrm>
        </p:spPr>
        <p:txBody>
          <a:bodyPr>
            <a:normAutofit/>
          </a:bodyPr>
          <a:lstStyle/>
          <a:p>
            <a:pPr eaLnBrk="1" hangingPunct="1"/>
            <a:r>
              <a:rPr lang="en-GB" altLang="en-US" sz="4000" b="1" dirty="0">
                <a:latin typeface="Tahoma" panose="020B0604030504040204" pitchFamily="34" charset="0"/>
                <a:ea typeface="Tahoma" panose="020B0604030504040204" pitchFamily="34" charset="0"/>
                <a:cs typeface="Tahoma" panose="020B0604030504040204" pitchFamily="34" charset="0"/>
              </a:rPr>
              <a:t>Restorative Circles </a:t>
            </a:r>
            <a:endParaRPr lang="en-US" alt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32771" name="Rectangle 3"/>
          <p:cNvSpPr>
            <a:spLocks noGrp="1" noChangeArrowheads="1"/>
          </p:cNvSpPr>
          <p:nvPr>
            <p:ph idx="4294967295"/>
          </p:nvPr>
        </p:nvSpPr>
        <p:spPr>
          <a:xfrm>
            <a:off x="1219200" y="1484313"/>
            <a:ext cx="8820150" cy="4692650"/>
          </a:xfrm>
          <a:prstGeom prst="rect">
            <a:avLst/>
          </a:prstGeom>
        </p:spPr>
        <p:txBody>
          <a:bodyPr rtlCol="0">
            <a:normAutofit lnSpcReduction="10000"/>
          </a:bodyPr>
          <a:lstStyle/>
          <a:p>
            <a:pPr marL="542925" indent="-542925">
              <a:buFont typeface="Wingdings" panose="05000000000000000000" pitchFamily="2" charset="2"/>
              <a:buChar char="Ø"/>
              <a:defRPr/>
            </a:pPr>
            <a:r>
              <a:rPr lang="en-GB" altLang="en-US" sz="3500" dirty="0">
                <a:latin typeface="Tahoma" panose="020B0604030504040204" pitchFamily="34" charset="0"/>
                <a:ea typeface="Tahoma" panose="020B0604030504040204" pitchFamily="34" charset="0"/>
                <a:cs typeface="Tahoma" panose="020B0604030504040204" pitchFamily="34" charset="0"/>
              </a:rPr>
              <a:t>Used along the continuum </a:t>
            </a:r>
          </a:p>
          <a:p>
            <a:pPr marL="542925" indent="-542925">
              <a:buFont typeface="Wingdings" panose="05000000000000000000" pitchFamily="2" charset="2"/>
              <a:buChar char="Ø"/>
              <a:defRPr/>
            </a:pPr>
            <a:r>
              <a:rPr lang="en-GB" altLang="en-US" sz="3500" dirty="0">
                <a:latin typeface="Tahoma" panose="020B0604030504040204" pitchFamily="34" charset="0"/>
                <a:ea typeface="Tahoma" panose="020B0604030504040204" pitchFamily="34" charset="0"/>
                <a:cs typeface="Tahoma" panose="020B0604030504040204" pitchFamily="34" charset="0"/>
              </a:rPr>
              <a:t>Topics can include anything thing from civic responsibility to likes and dislikes</a:t>
            </a:r>
          </a:p>
          <a:p>
            <a:pPr marL="714375" lvl="1" indent="-371475">
              <a:buFont typeface="Wingdings" panose="05000000000000000000" pitchFamily="2" charset="2"/>
              <a:buChar char="§"/>
              <a:defRPr/>
            </a:pPr>
            <a:r>
              <a:rPr lang="en-GB" altLang="en-US" sz="3500" dirty="0">
                <a:solidFill>
                  <a:srgbClr val="000066"/>
                </a:solidFill>
                <a:latin typeface="Tahoma" panose="020B0604030504040204" pitchFamily="34" charset="0"/>
                <a:ea typeface="Tahoma" panose="020B0604030504040204" pitchFamily="34" charset="0"/>
                <a:cs typeface="Tahoma" panose="020B0604030504040204" pitchFamily="34" charset="0"/>
              </a:rPr>
              <a:t>Sharing </a:t>
            </a:r>
          </a:p>
          <a:p>
            <a:pPr marL="714375" lvl="1" indent="-371475">
              <a:buFont typeface="Wingdings" panose="05000000000000000000" pitchFamily="2" charset="2"/>
              <a:buChar char="§"/>
              <a:defRPr/>
            </a:pPr>
            <a:r>
              <a:rPr lang="en-GB" altLang="en-US" sz="3500" dirty="0">
                <a:solidFill>
                  <a:srgbClr val="000066"/>
                </a:solidFill>
                <a:latin typeface="Tahoma" panose="020B0604030504040204" pitchFamily="34" charset="0"/>
                <a:ea typeface="Tahoma" panose="020B0604030504040204" pitchFamily="34" charset="0"/>
                <a:cs typeface="Tahoma" panose="020B0604030504040204" pitchFamily="34" charset="0"/>
              </a:rPr>
              <a:t>Solutions Based </a:t>
            </a:r>
          </a:p>
          <a:p>
            <a:pPr marL="714375" lvl="1" indent="-371475">
              <a:buFont typeface="Wingdings" panose="05000000000000000000" pitchFamily="2" charset="2"/>
              <a:buChar char="§"/>
              <a:defRPr/>
            </a:pPr>
            <a:r>
              <a:rPr lang="en-GB" altLang="en-US" sz="3500" dirty="0">
                <a:solidFill>
                  <a:srgbClr val="000066"/>
                </a:solidFill>
                <a:latin typeface="Tahoma" panose="020B0604030504040204" pitchFamily="34" charset="0"/>
                <a:ea typeface="Tahoma" panose="020B0604030504040204" pitchFamily="34" charset="0"/>
                <a:cs typeface="Tahoma" panose="020B0604030504040204" pitchFamily="34" charset="0"/>
              </a:rPr>
              <a:t>Support </a:t>
            </a:r>
          </a:p>
          <a:p>
            <a:pPr marL="714375" lvl="1" indent="-371475">
              <a:buFont typeface="Wingdings" panose="05000000000000000000" pitchFamily="2" charset="2"/>
              <a:buChar char="§"/>
              <a:defRPr/>
            </a:pPr>
            <a:r>
              <a:rPr lang="en-GB" altLang="en-US" sz="3500" dirty="0">
                <a:solidFill>
                  <a:srgbClr val="000066"/>
                </a:solidFill>
                <a:latin typeface="Tahoma" panose="020B0604030504040204" pitchFamily="34" charset="0"/>
                <a:ea typeface="Tahoma" panose="020B0604030504040204" pitchFamily="34" charset="0"/>
                <a:cs typeface="Tahoma" panose="020B0604030504040204" pitchFamily="34" charset="0"/>
              </a:rPr>
              <a:t>Debate </a:t>
            </a:r>
          </a:p>
          <a:p>
            <a:pPr marL="714375" lvl="1" indent="-371475">
              <a:buFont typeface="Wingdings" panose="05000000000000000000" pitchFamily="2" charset="2"/>
              <a:buChar char="§"/>
              <a:defRPr/>
            </a:pPr>
            <a:r>
              <a:rPr lang="en-GB" altLang="en-US" sz="3500" dirty="0">
                <a:solidFill>
                  <a:srgbClr val="000066"/>
                </a:solidFill>
                <a:latin typeface="Tahoma" panose="020B0604030504040204" pitchFamily="34" charset="0"/>
                <a:ea typeface="Tahoma" panose="020B0604030504040204" pitchFamily="34" charset="0"/>
                <a:cs typeface="Tahoma" panose="020B0604030504040204" pitchFamily="34" charset="0"/>
              </a:rPr>
              <a:t>Conflict </a:t>
            </a:r>
            <a:endParaRPr lang="en-US" altLang="en-US" sz="35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738" y="3276310"/>
            <a:ext cx="5606321" cy="2452294"/>
          </a:xfrm>
          <a:prstGeom prst="rect">
            <a:avLst/>
          </a:prstGeom>
        </p:spPr>
      </p:pic>
      <p:pic>
        <p:nvPicPr>
          <p:cNvPr id="3" name="Picture 2"/>
          <p:cNvPicPr>
            <a:picLocks noChangeAspect="1"/>
          </p:cNvPicPr>
          <p:nvPr/>
        </p:nvPicPr>
        <p:blipFill>
          <a:blip r:embed="rId4"/>
          <a:stretch>
            <a:fillRect/>
          </a:stretch>
        </p:blipFill>
        <p:spPr>
          <a:xfrm>
            <a:off x="9765582" y="234524"/>
            <a:ext cx="2426418" cy="1249788"/>
          </a:xfrm>
          <a:prstGeom prst="rect">
            <a:avLst/>
          </a:prstGeom>
        </p:spPr>
      </p:pic>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804FC1-BE0E-4E04-A69E-411DD4885ED7}" type="slidenum">
              <a:rPr lang="en-GB" smtClean="0"/>
              <a:pPr/>
              <a:t>32</a:t>
            </a:fld>
            <a:endParaRPr lang="en-GB"/>
          </a:p>
        </p:txBody>
      </p:sp>
    </p:spTree>
    <p:extLst>
      <p:ext uri="{BB962C8B-B14F-4D97-AF65-F5344CB8AC3E}">
        <p14:creationId xmlns:p14="http://schemas.microsoft.com/office/powerpoint/2010/main" val="40591732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9F8C-0638-4ACF-9220-65EF53AF8012}"/>
              </a:ext>
            </a:extLst>
          </p:cNvPr>
          <p:cNvSpPr txBox="1">
            <a:spLocks noGrp="1"/>
          </p:cNvSpPr>
          <p:nvPr>
            <p:ph type="title"/>
          </p:nvPr>
        </p:nvSpPr>
        <p:spPr/>
        <p:txBody>
          <a:bodyPr anchorCtr="1"/>
          <a:lstStyle/>
          <a:p>
            <a:pPr lvl="0" algn="ctr"/>
            <a:r>
              <a:rPr lang="en-GB" sz="3600" b="1" dirty="0">
                <a:solidFill>
                  <a:schemeClr val="accent4">
                    <a:lumMod val="50000"/>
                  </a:schemeClr>
                </a:solidFill>
                <a:latin typeface="Tahoma" pitchFamily="34"/>
                <a:ea typeface="Tahoma" pitchFamily="34"/>
                <a:cs typeface="Tahoma" pitchFamily="34"/>
              </a:rPr>
              <a:t>Our Wee Ruth’s Story </a:t>
            </a:r>
          </a:p>
        </p:txBody>
      </p:sp>
      <p:pic>
        <p:nvPicPr>
          <p:cNvPr id="3" name="Content Placeholder 2" descr="Related image">
            <a:extLst>
              <a:ext uri="{FF2B5EF4-FFF2-40B4-BE49-F238E27FC236}">
                <a16:creationId xmlns:a16="http://schemas.microsoft.com/office/drawing/2014/main" id="{03D6F456-A4F6-49BE-AF41-EAD71C402562}"/>
              </a:ext>
            </a:extLst>
          </p:cNvPr>
          <p:cNvPicPr>
            <a:picLocks noGrp="1" noChangeAspect="1"/>
          </p:cNvPicPr>
          <p:nvPr>
            <p:ph idx="1"/>
          </p:nvPr>
        </p:nvPicPr>
        <p:blipFill>
          <a:blip r:embed="rId2"/>
          <a:srcRect/>
          <a:stretch>
            <a:fillRect/>
          </a:stretch>
        </p:blipFill>
        <p:spPr>
          <a:xfrm>
            <a:off x="3060679" y="1673223"/>
            <a:ext cx="6070637" cy="4343400"/>
          </a:xfrm>
        </p:spPr>
      </p:pic>
      <p:pic>
        <p:nvPicPr>
          <p:cNvPr id="4" name="Picture 5">
            <a:extLst>
              <a:ext uri="{FF2B5EF4-FFF2-40B4-BE49-F238E27FC236}">
                <a16:creationId xmlns:a16="http://schemas.microsoft.com/office/drawing/2014/main" id="{34A767EC-5FC1-45C4-B4F0-97A7B163C430}"/>
              </a:ext>
            </a:extLst>
          </p:cNvPr>
          <p:cNvPicPr>
            <a:picLocks noChangeAspect="1"/>
          </p:cNvPicPr>
          <p:nvPr/>
        </p:nvPicPr>
        <p:blipFill>
          <a:blip r:embed="rId3"/>
          <a:stretch>
            <a:fillRect/>
          </a:stretch>
        </p:blipFill>
        <p:spPr>
          <a:xfrm>
            <a:off x="10164534" y="99322"/>
            <a:ext cx="2422657" cy="1250506"/>
          </a:xfrm>
          <a:prstGeom prst="rect">
            <a:avLst/>
          </a:prstGeom>
          <a:noFill/>
          <a:ln cap="flat">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9D4C-4803-4138-9D9D-B2E6BCA9CD82}"/>
              </a:ext>
            </a:extLst>
          </p:cNvPr>
          <p:cNvSpPr txBox="1">
            <a:spLocks noGrp="1"/>
          </p:cNvSpPr>
          <p:nvPr>
            <p:ph type="title"/>
          </p:nvPr>
        </p:nvSpPr>
        <p:spPr>
          <a:xfrm>
            <a:off x="820132" y="438912"/>
            <a:ext cx="10030751" cy="1059950"/>
          </a:xfrm>
        </p:spPr>
        <p:txBody>
          <a:bodyPr anchorCtr="1">
            <a:noAutofit/>
          </a:bodyPr>
          <a:lstStyle/>
          <a:p>
            <a:pPr lvl="0" algn="ctr"/>
            <a:r>
              <a:rPr lang="en-GB" sz="3600" b="1" dirty="0">
                <a:solidFill>
                  <a:schemeClr val="accent4">
                    <a:lumMod val="50000"/>
                  </a:schemeClr>
                </a:solidFill>
                <a:effectLst/>
                <a:latin typeface="Tahoma" panose="020B0604030504040204" pitchFamily="34" charset="0"/>
                <a:ea typeface="Times New Roman" panose="02020603050405020304" pitchFamily="18" charset="0"/>
              </a:rPr>
              <a:t>What is your present context ?</a:t>
            </a:r>
            <a:endParaRPr lang="en-GB" sz="3600" b="1" dirty="0">
              <a:solidFill>
                <a:schemeClr val="accent4">
                  <a:lumMod val="50000"/>
                </a:schemeClr>
              </a:solidFill>
              <a:latin typeface="Tahoma" pitchFamily="34"/>
              <a:ea typeface="Tahoma" pitchFamily="34"/>
              <a:cs typeface="Tahoma" pitchFamily="34"/>
            </a:endParaRPr>
          </a:p>
        </p:txBody>
      </p:sp>
      <p:pic>
        <p:nvPicPr>
          <p:cNvPr id="4" name="Picture 3">
            <a:extLst>
              <a:ext uri="{FF2B5EF4-FFF2-40B4-BE49-F238E27FC236}">
                <a16:creationId xmlns:a16="http://schemas.microsoft.com/office/drawing/2014/main" id="{3A237D07-AB6F-45D8-AF73-53D10D38847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
        <p:nvSpPr>
          <p:cNvPr id="8" name="Content Placeholder 7">
            <a:extLst>
              <a:ext uri="{FF2B5EF4-FFF2-40B4-BE49-F238E27FC236}">
                <a16:creationId xmlns:a16="http://schemas.microsoft.com/office/drawing/2014/main" id="{B70F4434-CC0E-4ECA-A62A-968CC6637C58}"/>
              </a:ext>
            </a:extLst>
          </p:cNvPr>
          <p:cNvSpPr>
            <a:spLocks noGrp="1"/>
          </p:cNvSpPr>
          <p:nvPr>
            <p:ph idx="1"/>
          </p:nvPr>
        </p:nvSpPr>
        <p:spPr>
          <a:xfrm>
            <a:off x="1036948" y="1673352"/>
            <a:ext cx="9813935" cy="4343400"/>
          </a:xfrm>
        </p:spPr>
        <p:txBody>
          <a:bodyPr>
            <a:normAutofit fontScale="92500"/>
          </a:bodyPr>
          <a:lstStyle/>
          <a:p>
            <a:pPr algn="l">
              <a:lnSpc>
                <a:spcPct val="115000"/>
              </a:lnSpc>
              <a:spcAft>
                <a:spcPts val="1000"/>
              </a:spcAft>
            </a:pPr>
            <a:r>
              <a:rPr lang="en-GB" sz="32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What are the positives elements of your work today? </a:t>
            </a:r>
          </a:p>
          <a:p>
            <a:pPr algn="l">
              <a:lnSpc>
                <a:spcPct val="115000"/>
              </a:lnSpc>
              <a:spcAft>
                <a:spcPts val="1000"/>
              </a:spcAft>
            </a:pPr>
            <a:r>
              <a:rPr lang="en-GB" sz="32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What are the challenges for the you children?</a:t>
            </a:r>
          </a:p>
          <a:p>
            <a:pPr algn="l">
              <a:lnSpc>
                <a:spcPct val="115000"/>
              </a:lnSpc>
              <a:spcAft>
                <a:spcPts val="1000"/>
              </a:spcAft>
            </a:pPr>
            <a:r>
              <a:rPr lang="en-GB" sz="32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What are the challenges for the parents / guardians / families</a:t>
            </a:r>
          </a:p>
          <a:p>
            <a:pPr algn="l">
              <a:lnSpc>
                <a:spcPct val="115000"/>
              </a:lnSpc>
              <a:spcAft>
                <a:spcPts val="1000"/>
              </a:spcAft>
            </a:pPr>
            <a:r>
              <a:rPr lang="en-GB" sz="3200"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What are the challenges for you in your role?</a:t>
            </a:r>
          </a:p>
          <a:p>
            <a:endParaRPr lang="en-GB" dirty="0"/>
          </a:p>
        </p:txBody>
      </p:sp>
    </p:spTree>
    <p:extLst>
      <p:ext uri="{BB962C8B-B14F-4D97-AF65-F5344CB8AC3E}">
        <p14:creationId xmlns:p14="http://schemas.microsoft.com/office/powerpoint/2010/main" val="22137969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9D4C-4803-4138-9D9D-B2E6BCA9CD82}"/>
              </a:ext>
            </a:extLst>
          </p:cNvPr>
          <p:cNvSpPr txBox="1">
            <a:spLocks noGrp="1"/>
          </p:cNvSpPr>
          <p:nvPr>
            <p:ph type="title"/>
          </p:nvPr>
        </p:nvSpPr>
        <p:spPr>
          <a:xfrm>
            <a:off x="820132" y="438912"/>
            <a:ext cx="10030751" cy="1059950"/>
          </a:xfrm>
        </p:spPr>
        <p:txBody>
          <a:bodyPr anchorCtr="1">
            <a:noAutofit/>
          </a:bodyPr>
          <a:lstStyle/>
          <a:p>
            <a:pPr lvl="0" algn="ctr"/>
            <a:r>
              <a:rPr lang="en-GB" sz="3600" b="1" dirty="0">
                <a:solidFill>
                  <a:schemeClr val="accent4">
                    <a:lumMod val="50000"/>
                  </a:schemeClr>
                </a:solidFill>
                <a:latin typeface="Tahoma" pitchFamily="34"/>
                <a:ea typeface="Tahoma" pitchFamily="34"/>
                <a:cs typeface="Tahoma" pitchFamily="34"/>
              </a:rPr>
              <a:t>Values </a:t>
            </a:r>
          </a:p>
        </p:txBody>
      </p:sp>
      <p:pic>
        <p:nvPicPr>
          <p:cNvPr id="4" name="Picture 3">
            <a:extLst>
              <a:ext uri="{FF2B5EF4-FFF2-40B4-BE49-F238E27FC236}">
                <a16:creationId xmlns:a16="http://schemas.microsoft.com/office/drawing/2014/main" id="{3A237D07-AB6F-45D8-AF73-53D10D38847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
        <p:nvSpPr>
          <p:cNvPr id="8" name="Content Placeholder 7">
            <a:extLst>
              <a:ext uri="{FF2B5EF4-FFF2-40B4-BE49-F238E27FC236}">
                <a16:creationId xmlns:a16="http://schemas.microsoft.com/office/drawing/2014/main" id="{B70F4434-CC0E-4ECA-A62A-968CC6637C58}"/>
              </a:ext>
            </a:extLst>
          </p:cNvPr>
          <p:cNvSpPr>
            <a:spLocks noGrp="1"/>
          </p:cNvSpPr>
          <p:nvPr>
            <p:ph idx="1"/>
          </p:nvPr>
        </p:nvSpPr>
        <p:spPr>
          <a:xfrm>
            <a:off x="1036948" y="1673352"/>
            <a:ext cx="9813935" cy="4343400"/>
          </a:xfrm>
        </p:spPr>
        <p:txBody>
          <a:bodyPr>
            <a:normAutofit/>
          </a:bodyPr>
          <a:lstStyle/>
          <a:p>
            <a:pPr marL="45720" indent="0">
              <a:buNone/>
            </a:pPr>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When you began looking for a career what values did you hold that helped you choose your profession?</a:t>
            </a:r>
          </a:p>
          <a:p>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buNone/>
            </a:pPr>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accent4">
                  <a:lumMod val="50000"/>
                </a:schemeClr>
              </a:solidFill>
            </a:endParaRPr>
          </a:p>
          <a:p>
            <a:pPr marL="45720" indent="0">
              <a:buNone/>
            </a:pPr>
            <a:endParaRPr lang="en-US" dirty="0"/>
          </a:p>
          <a:p>
            <a:endParaRPr lang="en-GB" dirty="0"/>
          </a:p>
        </p:txBody>
      </p:sp>
    </p:spTree>
    <p:extLst>
      <p:ext uri="{BB962C8B-B14F-4D97-AF65-F5344CB8AC3E}">
        <p14:creationId xmlns:p14="http://schemas.microsoft.com/office/powerpoint/2010/main" val="297710364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121C-5A47-4490-81A2-6B4AA516ED72}"/>
              </a:ext>
            </a:extLst>
          </p:cNvPr>
          <p:cNvSpPr>
            <a:spLocks noGrp="1"/>
          </p:cNvSpPr>
          <p:nvPr>
            <p:ph type="title"/>
          </p:nvPr>
        </p:nvSpPr>
        <p:spPr>
          <a:xfrm>
            <a:off x="1341123" y="438912"/>
            <a:ext cx="9509760" cy="706307"/>
          </a:xfrm>
        </p:spPr>
        <p:txBody>
          <a:bodyPr/>
          <a:lstStyle/>
          <a:p>
            <a:pPr algn="ctr"/>
            <a:r>
              <a:rPr lang="en-GB"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Values in Family Care </a:t>
            </a:r>
          </a:p>
        </p:txBody>
      </p:sp>
      <p:sp>
        <p:nvSpPr>
          <p:cNvPr id="3" name="Content Placeholder 2">
            <a:extLst>
              <a:ext uri="{FF2B5EF4-FFF2-40B4-BE49-F238E27FC236}">
                <a16:creationId xmlns:a16="http://schemas.microsoft.com/office/drawing/2014/main" id="{47D43B8D-949D-4FC1-98BD-153F6975E23C}"/>
              </a:ext>
            </a:extLst>
          </p:cNvPr>
          <p:cNvSpPr>
            <a:spLocks noGrp="1"/>
          </p:cNvSpPr>
          <p:nvPr>
            <p:ph idx="1"/>
          </p:nvPr>
        </p:nvSpPr>
        <p:spPr>
          <a:xfrm>
            <a:off x="798990" y="1313895"/>
            <a:ext cx="10051893" cy="4702857"/>
          </a:xfrm>
        </p:spPr>
        <p:txBody>
          <a:bodyPr>
            <a:normAutofit/>
          </a:bodyPr>
          <a:lstStyle/>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Compassion  		Resilience			Patience</a:t>
            </a:r>
          </a:p>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Tolerance		 Adaptability 		Flexibility 	</a:t>
            </a:r>
          </a:p>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Passion 			Respect			Team Player </a:t>
            </a:r>
          </a:p>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Compassion 		Kindness 			Reliability </a:t>
            </a:r>
          </a:p>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Professionalism        Empathy                  Self Motivated          </a:t>
            </a:r>
          </a:p>
          <a:p>
            <a:pPr>
              <a:lnSpc>
                <a:spcPct val="100000"/>
              </a:lnSpc>
            </a:pPr>
            <a:r>
              <a:rPr lang="en-GB" sz="3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Willingness to Learn 		Independent Worker</a:t>
            </a:r>
          </a:p>
          <a:p>
            <a:endParaRPr lang="en-GB" sz="2800" dirty="0"/>
          </a:p>
        </p:txBody>
      </p:sp>
      <p:pic>
        <p:nvPicPr>
          <p:cNvPr id="4" name="Picture 3">
            <a:extLst>
              <a:ext uri="{FF2B5EF4-FFF2-40B4-BE49-F238E27FC236}">
                <a16:creationId xmlns:a16="http://schemas.microsoft.com/office/drawing/2014/main" id="{8E4B2A10-A444-4DB5-AF6E-47AF09075448}"/>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extLst>
      <p:ext uri="{BB962C8B-B14F-4D97-AF65-F5344CB8AC3E}">
        <p14:creationId xmlns:p14="http://schemas.microsoft.com/office/powerpoint/2010/main" val="82948055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F147-E225-4B4D-B960-B4F178040E88}"/>
              </a:ext>
            </a:extLst>
          </p:cNvPr>
          <p:cNvSpPr>
            <a:spLocks noGrp="1"/>
          </p:cNvSpPr>
          <p:nvPr>
            <p:ph type="title"/>
          </p:nvPr>
        </p:nvSpPr>
        <p:spPr/>
        <p:txBody>
          <a:bodyPr/>
          <a:lstStyle/>
          <a:p>
            <a:pPr algn="ctr"/>
            <a:r>
              <a:rPr lang="en-GB" sz="3200" b="1" dirty="0">
                <a:solidFill>
                  <a:schemeClr val="accent4">
                    <a:lumMod val="50000"/>
                  </a:schemeClr>
                </a:solidFill>
                <a:latin typeface="Tahoma" pitchFamily="34"/>
                <a:ea typeface="Tahoma" pitchFamily="34"/>
                <a:cs typeface="Tahoma" pitchFamily="34"/>
              </a:rPr>
              <a:t>Values </a:t>
            </a:r>
            <a:endParaRPr lang="en-GB" dirty="0"/>
          </a:p>
        </p:txBody>
      </p:sp>
      <p:sp>
        <p:nvSpPr>
          <p:cNvPr id="3" name="Content Placeholder 2">
            <a:extLst>
              <a:ext uri="{FF2B5EF4-FFF2-40B4-BE49-F238E27FC236}">
                <a16:creationId xmlns:a16="http://schemas.microsoft.com/office/drawing/2014/main" id="{13EB9DB3-4C37-4418-8C6E-14F5A50CA408}"/>
              </a:ext>
            </a:extLst>
          </p:cNvPr>
          <p:cNvSpPr>
            <a:spLocks noGrp="1"/>
          </p:cNvSpPr>
          <p:nvPr>
            <p:ph idx="1"/>
          </p:nvPr>
        </p:nvSpPr>
        <p:spPr/>
        <p:txBody>
          <a:bodyPr>
            <a:normAutofit/>
          </a:bodyPr>
          <a:lstStyle/>
          <a:p>
            <a:pPr marL="45720" indent="0" algn="ctr">
              <a:buNone/>
            </a:pPr>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In your role today what are the values that underpin your practice</a:t>
            </a:r>
            <a:endParaRPr lang="en-GB" sz="3200" dirty="0"/>
          </a:p>
        </p:txBody>
      </p:sp>
    </p:spTree>
    <p:extLst>
      <p:ext uri="{BB962C8B-B14F-4D97-AF65-F5344CB8AC3E}">
        <p14:creationId xmlns:p14="http://schemas.microsoft.com/office/powerpoint/2010/main" val="272060487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CC95E01-DF94-4167-AE72-1038DBC5DBC3}"/>
              </a:ext>
            </a:extLst>
          </p:cNvPr>
          <p:cNvGraphicFramePr>
            <a:graphicFrameLocks noGrp="1"/>
          </p:cNvGraphicFramePr>
          <p:nvPr>
            <p:ph idx="1"/>
            <p:extLst>
              <p:ext uri="{D42A27DB-BD31-4B8C-83A1-F6EECF244321}">
                <p14:modId xmlns:p14="http://schemas.microsoft.com/office/powerpoint/2010/main" val="700030133"/>
              </p:ext>
            </p:extLst>
          </p:nvPr>
        </p:nvGraphicFramePr>
        <p:xfrm>
          <a:off x="1687398" y="518474"/>
          <a:ext cx="7579150" cy="5615051"/>
        </p:xfrm>
        <a:graphic>
          <a:graphicData uri="http://schemas.openxmlformats.org/drawingml/2006/table">
            <a:tbl>
              <a:tblPr firstRow="1" firstCol="1" bandRow="1"/>
              <a:tblGrid>
                <a:gridCol w="3789575">
                  <a:extLst>
                    <a:ext uri="{9D8B030D-6E8A-4147-A177-3AD203B41FA5}">
                      <a16:colId xmlns:a16="http://schemas.microsoft.com/office/drawing/2014/main" val="3099634555"/>
                    </a:ext>
                  </a:extLst>
                </a:gridCol>
                <a:gridCol w="3789575">
                  <a:extLst>
                    <a:ext uri="{9D8B030D-6E8A-4147-A177-3AD203B41FA5}">
                      <a16:colId xmlns:a16="http://schemas.microsoft.com/office/drawing/2014/main" val="211161762"/>
                    </a:ext>
                  </a:extLst>
                </a:gridCol>
              </a:tblGrid>
              <a:tr h="410812">
                <a:tc>
                  <a:txBody>
                    <a:bodyPr/>
                    <a:lstStyle/>
                    <a:p>
                      <a:pPr>
                        <a:lnSpc>
                          <a:spcPct val="107000"/>
                        </a:lnSpc>
                        <a:spcAft>
                          <a:spcPts val="800"/>
                        </a:spcAft>
                      </a:pPr>
                      <a:r>
                        <a:rPr lang="en-GB"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Competition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Mastery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42070"/>
                  </a:ext>
                </a:extLst>
              </a:tr>
              <a:tr h="410812">
                <a:tc>
                  <a:txBody>
                    <a:bodyPr/>
                    <a:lstStyle/>
                    <a:p>
                      <a:pPr>
                        <a:lnSpc>
                          <a:spcPct val="107000"/>
                        </a:lnSpc>
                        <a:spcAft>
                          <a:spcPts val="800"/>
                        </a:spcAft>
                      </a:pPr>
                      <a:r>
                        <a:rPr lang="en-GB"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Creativity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US"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Meaningful Work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7742824"/>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Excitement/risk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Personal Development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279288"/>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Fame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US"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Play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9912529"/>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Family happiness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Pleasure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60379"/>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Financial security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US"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Power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1433952"/>
                  </a:ext>
                </a:extLst>
              </a:tr>
              <a:tr h="4108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kern="1200" dirty="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Humour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Recognition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20120"/>
                  </a:ext>
                </a:extLst>
              </a:tr>
              <a:tr h="423698">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Accountability</a:t>
                      </a:r>
                      <a:endParaRPr lang="en-GB" sz="2800" kern="1200" dirty="0">
                        <a:solidFill>
                          <a:srgbClr val="7F6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Responsibility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74291697"/>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Knowledge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Stability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0948"/>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Leadership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Status &amp; Reputation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1247125"/>
                  </a:ext>
                </a:extLst>
              </a:tr>
              <a:tr h="410812">
                <a:tc>
                  <a:txBody>
                    <a:bodyPr/>
                    <a:lstStyle/>
                    <a:p>
                      <a:pPr>
                        <a:lnSpc>
                          <a:spcPct val="107000"/>
                        </a:lnSpc>
                        <a:spcAft>
                          <a:spcPts val="800"/>
                        </a:spcAft>
                      </a:pPr>
                      <a:r>
                        <a:rPr lang="en-US" sz="2800" kern="1200">
                          <a:solidFill>
                            <a:srgbClr val="7F6000"/>
                          </a:solidFill>
                          <a:effectLst/>
                          <a:latin typeface="Tahoma" panose="020B0604030504040204" pitchFamily="34" charset="0"/>
                          <a:ea typeface="Tahoma" panose="020B0604030504040204" pitchFamily="34" charset="0"/>
                          <a:cs typeface="Times New Roman" panose="02020603050405020304" pitchFamily="18" charset="0"/>
                        </a:rPr>
                        <a:t>Learning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Sensibility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516203"/>
                  </a:ext>
                </a:extLst>
              </a:tr>
              <a:tr h="410812">
                <a:tc>
                  <a:txBody>
                    <a:bodyPr/>
                    <a:lstStyle/>
                    <a:p>
                      <a:pPr>
                        <a:lnSpc>
                          <a:spcPct val="107000"/>
                        </a:lnSpc>
                        <a:spcAft>
                          <a:spcPts val="800"/>
                        </a:spcAft>
                      </a:pPr>
                      <a:r>
                        <a:rPr lang="en-US"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Loyalty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Success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47323160"/>
                  </a:ext>
                </a:extLst>
              </a:tr>
              <a:tr h="410812">
                <a:tc>
                  <a:txBody>
                    <a:bodyPr/>
                    <a:lstStyle/>
                    <a:p>
                      <a:pPr>
                        <a:lnSpc>
                          <a:spcPct val="107000"/>
                        </a:lnSpc>
                        <a:spcAft>
                          <a:spcPts val="800"/>
                        </a:spcAft>
                      </a:pPr>
                      <a:r>
                        <a:rPr lang="en-US" sz="280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Making a Difference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800" dirty="0">
                          <a:solidFill>
                            <a:srgbClr val="7F6000"/>
                          </a:solidFill>
                          <a:effectLst/>
                          <a:latin typeface="Tahoma" panose="020B0604030504040204" pitchFamily="34" charset="0"/>
                          <a:ea typeface="Calibri" panose="020F0502020204030204" pitchFamily="34" charset="0"/>
                          <a:cs typeface="Times New Roman" panose="02020603050405020304" pitchFamily="18" charset="0"/>
                        </a:rPr>
                        <a:t>Wealth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63012"/>
                  </a:ext>
                </a:extLst>
              </a:tr>
            </a:tbl>
          </a:graphicData>
        </a:graphic>
      </p:graphicFrame>
      <p:pic>
        <p:nvPicPr>
          <p:cNvPr id="3" name="Picture 2">
            <a:extLst>
              <a:ext uri="{FF2B5EF4-FFF2-40B4-BE49-F238E27FC236}">
                <a16:creationId xmlns:a16="http://schemas.microsoft.com/office/drawing/2014/main" id="{4CA686C9-5C1C-4208-9EA3-16C7B5A64040}"/>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Tree>
    <p:extLst>
      <p:ext uri="{BB962C8B-B14F-4D97-AF65-F5344CB8AC3E}">
        <p14:creationId xmlns:p14="http://schemas.microsoft.com/office/powerpoint/2010/main" val="16471764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37D07-AB6F-45D8-AF73-53D10D38847C}"/>
              </a:ext>
            </a:extLst>
          </p:cNvPr>
          <p:cNvPicPr>
            <a:picLocks noChangeAspect="1"/>
          </p:cNvPicPr>
          <p:nvPr/>
        </p:nvPicPr>
        <p:blipFill>
          <a:blip r:embed="rId2"/>
          <a:stretch>
            <a:fillRect/>
          </a:stretch>
        </p:blipFill>
        <p:spPr>
          <a:xfrm>
            <a:off x="10164534" y="99322"/>
            <a:ext cx="2422657" cy="1250506"/>
          </a:xfrm>
          <a:prstGeom prst="rect">
            <a:avLst/>
          </a:prstGeom>
          <a:noFill/>
          <a:ln cap="flat">
            <a:noFill/>
          </a:ln>
        </p:spPr>
      </p:pic>
      <p:sp>
        <p:nvSpPr>
          <p:cNvPr id="8" name="Content Placeholder 7">
            <a:extLst>
              <a:ext uri="{FF2B5EF4-FFF2-40B4-BE49-F238E27FC236}">
                <a16:creationId xmlns:a16="http://schemas.microsoft.com/office/drawing/2014/main" id="{B70F4434-CC0E-4ECA-A62A-968CC6637C58}"/>
              </a:ext>
            </a:extLst>
          </p:cNvPr>
          <p:cNvSpPr>
            <a:spLocks noGrp="1"/>
          </p:cNvSpPr>
          <p:nvPr>
            <p:ph idx="1"/>
          </p:nvPr>
        </p:nvSpPr>
        <p:spPr>
          <a:xfrm>
            <a:off x="1036948" y="1673352"/>
            <a:ext cx="9813935" cy="4343400"/>
          </a:xfrm>
        </p:spPr>
        <p:txBody>
          <a:bodyPr>
            <a:normAutofit/>
          </a:bodyPr>
          <a:lstStyle/>
          <a:p>
            <a:pPr marL="45720" indent="0">
              <a:buNone/>
            </a:pPr>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buNone/>
            </a:pPr>
            <a:endParaRPr lang="en-US" sz="3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accent4">
                  <a:lumMod val="50000"/>
                </a:schemeClr>
              </a:solidFill>
            </a:endParaRPr>
          </a:p>
          <a:p>
            <a:pPr marL="45720" indent="0">
              <a:buNone/>
            </a:pPr>
            <a:endParaRPr lang="en-US" dirty="0"/>
          </a:p>
          <a:p>
            <a:endParaRPr lang="en-GB" dirty="0"/>
          </a:p>
        </p:txBody>
      </p:sp>
      <p:sp>
        <p:nvSpPr>
          <p:cNvPr id="5" name="Title 4">
            <a:extLst>
              <a:ext uri="{FF2B5EF4-FFF2-40B4-BE49-F238E27FC236}">
                <a16:creationId xmlns:a16="http://schemas.microsoft.com/office/drawing/2014/main" id="{83ADC60E-98A9-47CD-A76A-79FAB3F77D02}"/>
              </a:ext>
            </a:extLst>
          </p:cNvPr>
          <p:cNvSpPr>
            <a:spLocks noGrp="1"/>
          </p:cNvSpPr>
          <p:nvPr>
            <p:ph type="title"/>
          </p:nvPr>
        </p:nvSpPr>
        <p:spPr>
          <a:xfrm>
            <a:off x="1341123" y="276542"/>
            <a:ext cx="9509760" cy="1353574"/>
          </a:xfrm>
        </p:spPr>
        <p:txBody>
          <a:bodyPr>
            <a:normAutofit fontScale="90000"/>
          </a:bodyPr>
          <a:lstStyle/>
          <a:p>
            <a:pPr algn="ctr"/>
            <a:r>
              <a:rPr lang="en-US" sz="3200" b="1" dirty="0">
                <a:solidFill>
                  <a:schemeClr val="accent4">
                    <a:lumMod val="50000"/>
                  </a:schemeClr>
                </a:solidFill>
                <a:latin typeface="Arial" charset="0"/>
                <a:cs typeface="Arial" charset="0"/>
              </a:rPr>
              <a:t>Diversity is the name of the game!</a:t>
            </a:r>
            <a:br>
              <a:rPr lang="en-US" sz="3200" b="1" dirty="0">
                <a:solidFill>
                  <a:schemeClr val="accent4">
                    <a:lumMod val="50000"/>
                  </a:schemeClr>
                </a:solidFill>
                <a:latin typeface="Arial" charset="0"/>
                <a:cs typeface="Arial" charset="0"/>
              </a:rPr>
            </a:br>
            <a:r>
              <a:rPr lang="en-US" sz="3200" b="1" dirty="0">
                <a:solidFill>
                  <a:schemeClr val="accent4">
                    <a:lumMod val="50000"/>
                  </a:schemeClr>
                </a:solidFill>
                <a:latin typeface="Arial" charset="0"/>
                <a:cs typeface="Arial" charset="0"/>
              </a:rPr>
              <a:t>First Thoughts is how we play it </a:t>
            </a:r>
            <a:br>
              <a:rPr lang="en-US" sz="3200" b="1" dirty="0">
                <a:solidFill>
                  <a:schemeClr val="accent4">
                    <a:lumMod val="50000"/>
                  </a:schemeClr>
                </a:solidFill>
                <a:latin typeface="Arial" charset="0"/>
                <a:cs typeface="Arial" charset="0"/>
              </a:rPr>
            </a:br>
            <a:endParaRPr lang="en-GB" b="1" dirty="0">
              <a:solidFill>
                <a:schemeClr val="accent4">
                  <a:lumMod val="50000"/>
                </a:schemeClr>
              </a:solidFill>
            </a:endParaRPr>
          </a:p>
        </p:txBody>
      </p:sp>
      <p:pic>
        <p:nvPicPr>
          <p:cNvPr id="6" name="Picture 5">
            <a:extLst>
              <a:ext uri="{FF2B5EF4-FFF2-40B4-BE49-F238E27FC236}">
                <a16:creationId xmlns:a16="http://schemas.microsoft.com/office/drawing/2014/main" id="{A37D598C-53D0-4D1E-BBFB-3EFBA30CAC06}"/>
              </a:ext>
            </a:extLst>
          </p:cNvPr>
          <p:cNvPicPr>
            <a:picLocks noChangeAspect="1"/>
          </p:cNvPicPr>
          <p:nvPr/>
        </p:nvPicPr>
        <p:blipFill>
          <a:blip r:embed="rId3"/>
          <a:stretch>
            <a:fillRect/>
          </a:stretch>
        </p:blipFill>
        <p:spPr>
          <a:xfrm>
            <a:off x="3276978" y="1953640"/>
            <a:ext cx="6032392" cy="3347934"/>
          </a:xfrm>
          <a:prstGeom prst="rect">
            <a:avLst/>
          </a:prstGeom>
        </p:spPr>
      </p:pic>
    </p:spTree>
    <p:extLst>
      <p:ext uri="{BB962C8B-B14F-4D97-AF65-F5344CB8AC3E}">
        <p14:creationId xmlns:p14="http://schemas.microsoft.com/office/powerpoint/2010/main" val="1886293542"/>
      </p:ext>
    </p:extLst>
  </p:cSld>
  <p:clrMapOvr>
    <a:masterClrMapping/>
  </p:clrMapOvr>
  <p:transition spd="med">
    <p:fade/>
  </p:transition>
</p:sld>
</file>

<file path=ppt/theme/theme1.xml><?xml version="1.0" encoding="utf-8"?>
<a:theme xmlns:a="http://schemas.openxmlformats.org/drawingml/2006/main" name="Sheer Green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ppt%20Fed%202018</Template>
  <TotalTime>0</TotalTime>
  <Words>858</Words>
  <Application>Microsoft Office PowerPoint</Application>
  <PresentationFormat>Widescreen</PresentationFormat>
  <Paragraphs>212</Paragraphs>
  <Slides>33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Californian FB</vt:lpstr>
      <vt:lpstr>Century Gothic</vt:lpstr>
      <vt:lpstr>Constantia</vt:lpstr>
      <vt:lpstr>Tahoma</vt:lpstr>
      <vt:lpstr>Times New Roman</vt:lpstr>
      <vt:lpstr>Trebuchet MS</vt:lpstr>
      <vt:lpstr>Wingdings</vt:lpstr>
      <vt:lpstr>Sheer Green 16x9</vt:lpstr>
      <vt:lpstr>Knowing Me Knowing You </vt:lpstr>
      <vt:lpstr>PowerPoint Presentation</vt:lpstr>
      <vt:lpstr>SESSION AIMS </vt:lpstr>
      <vt:lpstr>What is your present context ?</vt:lpstr>
      <vt:lpstr>Values </vt:lpstr>
      <vt:lpstr>Values in Family Care </vt:lpstr>
      <vt:lpstr>Values </vt:lpstr>
      <vt:lpstr>PowerPoint Presentation</vt:lpstr>
      <vt:lpstr>Diversity is the name of the game! First Thoughts is how we play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Reactions </vt:lpstr>
      <vt:lpstr>Processes:  </vt:lpstr>
      <vt:lpstr>Gordon Allport</vt:lpstr>
      <vt:lpstr>Scale 1 Antilocution</vt:lpstr>
      <vt:lpstr>Scale 2 Avoidance</vt:lpstr>
      <vt:lpstr>Scale 3 Discrimination</vt:lpstr>
      <vt:lpstr>Scale 4 Physical Attack</vt:lpstr>
      <vt:lpstr>Scale 5 Extermination</vt:lpstr>
      <vt:lpstr>Allport Today</vt:lpstr>
      <vt:lpstr>What is Restorative Practice?</vt:lpstr>
      <vt:lpstr>Control </vt:lpstr>
      <vt:lpstr>Restorative Circles </vt:lpstr>
      <vt:lpstr>Our Wee Ruth’s Story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Dialogues About Race and Ethnicity (DARE).</dc:title>
  <dc:creator>Mary Montague</dc:creator>
  <cp:lastModifiedBy>Mary Montague</cp:lastModifiedBy>
  <cp:revision>58</cp:revision>
  <cp:lastPrinted>2018-03-08T16:17:12Z</cp:lastPrinted>
  <dcterms:created xsi:type="dcterms:W3CDTF">2018-03-06T12:08:53Z</dcterms:created>
  <dcterms:modified xsi:type="dcterms:W3CDTF">2021-09-22T14:03:11Z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